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6858000" cy="9906000" type="A4"/>
  <p:notesSz cx="6888163" cy="10021888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2286" y="-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585551"/>
            <a:ext cx="6858000" cy="4320449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858000" cy="558555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831116"/>
            <a:ext cx="6858000" cy="3302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311400"/>
            <a:ext cx="6858000" cy="73744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346" y="7298121"/>
            <a:ext cx="4227758" cy="127417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186" y="4524420"/>
            <a:ext cx="5381513" cy="2590130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50" y="1056639"/>
            <a:ext cx="4800600" cy="50190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9" y="543858"/>
            <a:ext cx="1543050" cy="7566490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93085" y="1056639"/>
            <a:ext cx="3621965" cy="70701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857250" y="1056640"/>
            <a:ext cx="4800600" cy="5019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585551"/>
            <a:ext cx="6858000" cy="4320449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558555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831116"/>
            <a:ext cx="6858000" cy="3302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311400"/>
            <a:ext cx="6858000" cy="73744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896" y="3138269"/>
            <a:ext cx="4475000" cy="3500389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6828" y="6655293"/>
            <a:ext cx="4477871" cy="1206776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57249" y="1056639"/>
            <a:ext cx="2510028" cy="5019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1056640"/>
            <a:ext cx="2510028" cy="5019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1056640"/>
            <a:ext cx="2510028" cy="924101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335" y="2022695"/>
            <a:ext cx="2510028" cy="3962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5477" y="1056640"/>
            <a:ext cx="2510028" cy="924101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020824"/>
            <a:ext cx="2510028" cy="3962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322" y="3191934"/>
            <a:ext cx="2727064" cy="181782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37" y="1056640"/>
            <a:ext cx="3012814" cy="7070166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6824" y="5052381"/>
            <a:ext cx="2541495" cy="30904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585551"/>
            <a:ext cx="6858000" cy="4320449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558555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831116"/>
            <a:ext cx="6858000" cy="3302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311400"/>
            <a:ext cx="6858000" cy="73744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6381" y="1651000"/>
            <a:ext cx="3086100" cy="4517942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415" y="1459591"/>
            <a:ext cx="2770586" cy="3124362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51" y="6448608"/>
            <a:ext cx="4787654" cy="1651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374467"/>
            <a:ext cx="6858000" cy="2531533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737446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443106"/>
            <a:ext cx="6858000" cy="3302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311400"/>
            <a:ext cx="6858000" cy="73744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4967" y="6315354"/>
            <a:ext cx="4884383" cy="1651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1057709"/>
            <a:ext cx="4800600" cy="501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50" y="8915401"/>
            <a:ext cx="18859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7988B9-ED38-4B64-850A-B44262E13956}" type="datetimeFigureOut">
              <a:rPr lang="id-ID" smtClean="0"/>
              <a:t>29/12/2016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" y="8915401"/>
            <a:ext cx="2514601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0" y="8915401"/>
            <a:ext cx="13716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36FE0C-F54A-4354-A41C-2C2A78F6789B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6712" y="8337376"/>
            <a:ext cx="5839594" cy="888752"/>
          </a:xfrm>
        </p:spPr>
        <p:txBody>
          <a:bodyPr>
            <a:normAutofit/>
          </a:bodyPr>
          <a:lstStyle/>
          <a:p>
            <a:pPr algn="r"/>
            <a:r>
              <a:rPr lang="id-ID" b="1" dirty="0" smtClean="0">
                <a:solidFill>
                  <a:srgbClr val="00B050"/>
                </a:solidFill>
              </a:rPr>
              <a:t>DINAS SOSIAL PROVINSI SUMATERA BARAT</a:t>
            </a:r>
          </a:p>
          <a:p>
            <a:pPr algn="r"/>
            <a:r>
              <a:rPr lang="id-ID" sz="1600" b="1" dirty="0" smtClean="0">
                <a:solidFill>
                  <a:srgbClr val="00B050"/>
                </a:solidFill>
              </a:rPr>
              <a:t>Jl. Khatib Sulaiman No. 5 Padang</a:t>
            </a:r>
            <a:endParaRPr lang="id-ID" sz="1600" b="1" dirty="0">
              <a:solidFill>
                <a:srgbClr val="00B05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32656" y="2126079"/>
            <a:ext cx="6192688" cy="504056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3200" dirty="0" smtClean="0">
                <a:solidFill>
                  <a:schemeClr val="tx1"/>
                </a:solidFill>
              </a:rPr>
              <a:t>LAPORAN PENYELENGGARAAN PEMERINTAHAN DAERAH</a:t>
            </a:r>
            <a:endParaRPr lang="id-ID" sz="3200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32004" y="3152800"/>
            <a:ext cx="4176464" cy="1152128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8000" dirty="0" smtClean="0">
                <a:solidFill>
                  <a:srgbClr val="C00000"/>
                </a:solidFill>
              </a:rPr>
              <a:t>lppd</a:t>
            </a:r>
            <a:endParaRPr lang="id-ID" sz="8000" dirty="0">
              <a:solidFill>
                <a:srgbClr val="C0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5561" y="4592960"/>
            <a:ext cx="5926877" cy="720080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2800" dirty="0" smtClean="0">
                <a:solidFill>
                  <a:schemeClr val="tx1"/>
                </a:solidFill>
              </a:rPr>
              <a:t>Tahun </a:t>
            </a:r>
            <a:r>
              <a:rPr lang="id-ID" sz="2800" dirty="0" smtClean="0">
                <a:solidFill>
                  <a:schemeClr val="tx1"/>
                </a:solidFill>
              </a:rPr>
              <a:t>2016</a:t>
            </a:r>
            <a:endParaRPr lang="id-ID" sz="2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092" y="200472"/>
            <a:ext cx="1217816" cy="132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332656" y="5817096"/>
            <a:ext cx="6336704" cy="1350085"/>
            <a:chOff x="968686" y="3859379"/>
            <a:chExt cx="8608320" cy="1350085"/>
          </a:xfrm>
        </p:grpSpPr>
        <p:pic>
          <p:nvPicPr>
            <p:cNvPr id="10" name="Picture 2" descr="K:\FT\kantor.jp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7501707" y="3859379"/>
              <a:ext cx="2075299" cy="1332461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1" name="Picture 2" descr="http://2.bp.blogspot.com/_MsD-kT7xwek/S8fSbiKW2dI/AAAAAAAAABo/1dYePDe6bYI/s1600/gender_equality_by_meppo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35639" y="3862924"/>
              <a:ext cx="2088356" cy="1335782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2" name="Picture 4" descr="https://lh6.googleusercontent.com/-RMjWXvoIetU/T5J8m46ENQI/AAAAAAAAAbk/iPhFV__NXlY/h320/mbahe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68686" y="3859898"/>
              <a:ext cx="2077873" cy="1338809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3" name="Picture 2" descr="India, others making efforts to save children, women: UN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313040" y="3861048"/>
              <a:ext cx="2107044" cy="134841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</p:spTree>
    <p:extLst>
      <p:ext uri="{BB962C8B-B14F-4D97-AF65-F5344CB8AC3E}">
        <p14:creationId xmlns:p14="http://schemas.microsoft.com/office/powerpoint/2010/main" val="116893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836712" y="8337376"/>
            <a:ext cx="5839594" cy="88875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id-ID" b="1" dirty="0" smtClean="0">
                <a:solidFill>
                  <a:srgbClr val="00B050"/>
                </a:solidFill>
              </a:rPr>
              <a:t>DINAS SOSIAL PROVINSI SUMATERA BARAT</a:t>
            </a:r>
          </a:p>
          <a:p>
            <a:pPr marL="45720" indent="0" algn="r">
              <a:buNone/>
            </a:pPr>
            <a:r>
              <a:rPr lang="id-ID" sz="1600" b="1" dirty="0" smtClean="0">
                <a:solidFill>
                  <a:srgbClr val="00B050"/>
                </a:solidFill>
              </a:rPr>
              <a:t>Jl. Khatib Sulaiman No. 5 Padang</a:t>
            </a:r>
            <a:endParaRPr lang="id-ID" sz="1600" b="1" dirty="0">
              <a:solidFill>
                <a:srgbClr val="00B05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2656" y="2126079"/>
            <a:ext cx="6192688" cy="504056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3200" dirty="0" smtClean="0">
                <a:solidFill>
                  <a:schemeClr val="tx1"/>
                </a:solidFill>
              </a:rPr>
              <a:t>LAPORAN </a:t>
            </a:r>
            <a:r>
              <a:rPr lang="id-ID" sz="3200" dirty="0" smtClean="0">
                <a:solidFill>
                  <a:schemeClr val="tx1"/>
                </a:solidFill>
              </a:rPr>
              <a:t>KETERANGAN PERTANGGUNGJAWABAN</a:t>
            </a:r>
            <a:endParaRPr lang="id-ID" sz="3200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32004" y="3152800"/>
            <a:ext cx="4176464" cy="1152128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8000" dirty="0" smtClean="0">
                <a:solidFill>
                  <a:srgbClr val="C00000"/>
                </a:solidFill>
              </a:rPr>
              <a:t>lKPJ</a:t>
            </a:r>
            <a:endParaRPr lang="id-ID" sz="8000" dirty="0">
              <a:solidFill>
                <a:srgbClr val="C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65561" y="4592960"/>
            <a:ext cx="5926877" cy="720080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2800" dirty="0" smtClean="0">
                <a:solidFill>
                  <a:schemeClr val="tx1"/>
                </a:solidFill>
              </a:rPr>
              <a:t>Tahun </a:t>
            </a:r>
            <a:r>
              <a:rPr lang="id-ID" sz="2800" dirty="0" smtClean="0">
                <a:solidFill>
                  <a:schemeClr val="tx1"/>
                </a:solidFill>
              </a:rPr>
              <a:t>2016</a:t>
            </a:r>
            <a:endParaRPr lang="id-ID" sz="2800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092" y="200472"/>
            <a:ext cx="1217816" cy="132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32656" y="5817096"/>
            <a:ext cx="6336704" cy="1350085"/>
            <a:chOff x="968686" y="3859379"/>
            <a:chExt cx="8608320" cy="1350085"/>
          </a:xfrm>
        </p:grpSpPr>
        <p:pic>
          <p:nvPicPr>
            <p:cNvPr id="11" name="Picture 2" descr="K:\FT\kantor.jp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7501707" y="3859379"/>
              <a:ext cx="2075299" cy="1332461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2" name="Picture 2" descr="http://2.bp.blogspot.com/_MsD-kT7xwek/S8fSbiKW2dI/AAAAAAAAABo/1dYePDe6bYI/s1600/gender_equality_by_meppo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35639" y="3862924"/>
              <a:ext cx="2088356" cy="1335782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3" name="Picture 4" descr="https://lh6.googleusercontent.com/-RMjWXvoIetU/T5J8m46ENQI/AAAAAAAAAbk/iPhFV__NXlY/h320/mbahe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68686" y="3859898"/>
              <a:ext cx="2077873" cy="1338809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4" name="Picture 2" descr="India, others making efforts to save children, women: UN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313040" y="3861048"/>
              <a:ext cx="2107044" cy="134841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</p:spTree>
    <p:extLst>
      <p:ext uri="{BB962C8B-B14F-4D97-AF65-F5344CB8AC3E}">
        <p14:creationId xmlns:p14="http://schemas.microsoft.com/office/powerpoint/2010/main" val="2186863163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</TotalTime>
  <Words>39</Words>
  <Application>Microsoft Office PowerPoint</Application>
  <PresentationFormat>A4 Paper (210x297 mm)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Slipstream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LAPORAN</dc:title>
  <dc:creator>USER</dc:creator>
  <cp:lastModifiedBy>USER</cp:lastModifiedBy>
  <cp:revision>9</cp:revision>
  <cp:lastPrinted>2016-02-23T02:47:42Z</cp:lastPrinted>
  <dcterms:created xsi:type="dcterms:W3CDTF">2016-01-11T07:55:01Z</dcterms:created>
  <dcterms:modified xsi:type="dcterms:W3CDTF">2016-12-29T01:27:51Z</dcterms:modified>
</cp:coreProperties>
</file>