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rawing13.xml" ContentType="application/vnd.ms-office.drawingml.diagramDrawing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11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notesMasterIdLst>
    <p:notesMasterId r:id="rId29"/>
  </p:notesMasterIdLst>
  <p:sldIdLst>
    <p:sldId id="256" r:id="rId2"/>
    <p:sldId id="293" r:id="rId3"/>
    <p:sldId id="311" r:id="rId4"/>
    <p:sldId id="294" r:id="rId5"/>
    <p:sldId id="295" r:id="rId6"/>
    <p:sldId id="271" r:id="rId7"/>
    <p:sldId id="292" r:id="rId8"/>
    <p:sldId id="312" r:id="rId9"/>
    <p:sldId id="272" r:id="rId10"/>
    <p:sldId id="317" r:id="rId11"/>
    <p:sldId id="263" r:id="rId12"/>
    <p:sldId id="264" r:id="rId13"/>
    <p:sldId id="265" r:id="rId14"/>
    <p:sldId id="273" r:id="rId15"/>
    <p:sldId id="313" r:id="rId16"/>
    <p:sldId id="275" r:id="rId17"/>
    <p:sldId id="277" r:id="rId18"/>
    <p:sldId id="314" r:id="rId19"/>
    <p:sldId id="318" r:id="rId20"/>
    <p:sldId id="315" r:id="rId21"/>
    <p:sldId id="279" r:id="rId22"/>
    <p:sldId id="316" r:id="rId23"/>
    <p:sldId id="276" r:id="rId24"/>
    <p:sldId id="301" r:id="rId25"/>
    <p:sldId id="300" r:id="rId26"/>
    <p:sldId id="319" r:id="rId27"/>
    <p:sldId id="26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3" autoAdjust="0"/>
    <p:restoredTop sz="94484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" Target="../slides/slide16.xm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11.png"/><Relationship Id="rId1" Type="http://schemas.openxmlformats.org/officeDocument/2006/relationships/image" Target="../media/image201.png"/><Relationship Id="rId4" Type="http://schemas.openxmlformats.org/officeDocument/2006/relationships/image" Target="../media/image2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45F30E-BA67-408D-A7A5-D1397CC407CA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711E95-A2BD-4542-AA67-A693383AFA76}">
      <dgm:prSet/>
      <dgm:spPr/>
      <dgm:t>
        <a:bodyPr/>
        <a:lstStyle/>
        <a:p>
          <a:pPr rtl="0"/>
          <a:r>
            <a:rPr lang="en-US" b="1" dirty="0" err="1" smtClean="0"/>
            <a:t>Penegakan</a:t>
          </a:r>
          <a:r>
            <a:rPr lang="en-US" b="1" dirty="0" smtClean="0"/>
            <a:t> </a:t>
          </a:r>
          <a:r>
            <a:rPr lang="en-US" b="1" dirty="0" err="1" smtClean="0"/>
            <a:t>Integritas</a:t>
          </a:r>
          <a:r>
            <a:rPr lang="en-US" b="1" dirty="0" smtClean="0"/>
            <a:t> Dan </a:t>
          </a:r>
          <a:r>
            <a:rPr lang="en-US" b="1" dirty="0" err="1" smtClean="0"/>
            <a:t>Nilai</a:t>
          </a:r>
          <a:r>
            <a:rPr lang="en-US" b="1" dirty="0" smtClean="0"/>
            <a:t> </a:t>
          </a:r>
          <a:r>
            <a:rPr lang="en-US" b="1" dirty="0" err="1" smtClean="0"/>
            <a:t>Etika</a:t>
          </a:r>
          <a:r>
            <a:rPr lang="en-US" b="1" dirty="0" smtClean="0"/>
            <a:t>-&gt;17</a:t>
          </a:r>
          <a:endParaRPr lang="en-US" dirty="0"/>
        </a:p>
      </dgm:t>
    </dgm:pt>
    <dgm:pt modelId="{3EAC5ABD-1421-4054-9219-60F4319424E8}" type="parTrans" cxnId="{7F665C09-04F8-4F4A-933F-2E0573DAF76B}">
      <dgm:prSet/>
      <dgm:spPr/>
      <dgm:t>
        <a:bodyPr/>
        <a:lstStyle/>
        <a:p>
          <a:endParaRPr lang="en-US"/>
        </a:p>
      </dgm:t>
    </dgm:pt>
    <dgm:pt modelId="{19F5968A-E2D5-44BE-80CD-D1998F59C2E5}" type="sibTrans" cxnId="{7F665C09-04F8-4F4A-933F-2E0573DAF76B}">
      <dgm:prSet/>
      <dgm:spPr/>
      <dgm:t>
        <a:bodyPr/>
        <a:lstStyle/>
        <a:p>
          <a:endParaRPr lang="en-US"/>
        </a:p>
      </dgm:t>
    </dgm:pt>
    <dgm:pt modelId="{BFDF189C-2F85-4F61-8CEA-82560B2D1F71}">
      <dgm:prSet/>
      <dgm:spPr/>
      <dgm:t>
        <a:bodyPr/>
        <a:lstStyle/>
        <a:p>
          <a:pPr rtl="0"/>
          <a:r>
            <a:rPr lang="en-US" b="1" dirty="0" err="1" smtClean="0"/>
            <a:t>Komitmen</a:t>
          </a:r>
          <a:r>
            <a:rPr lang="en-US" b="1" dirty="0" smtClean="0"/>
            <a:t> </a:t>
          </a:r>
          <a:r>
            <a:rPr lang="en-US" b="1" dirty="0" err="1" smtClean="0"/>
            <a:t>Terhadap</a:t>
          </a:r>
          <a:r>
            <a:rPr lang="en-US" b="1" dirty="0" smtClean="0"/>
            <a:t> </a:t>
          </a:r>
          <a:r>
            <a:rPr lang="en-US" b="1" dirty="0" err="1" smtClean="0"/>
            <a:t>Kompetensi</a:t>
          </a:r>
          <a:r>
            <a:rPr lang="en-US" b="1" dirty="0" smtClean="0"/>
            <a:t>-&gt;12</a:t>
          </a:r>
          <a:endParaRPr lang="en-US" dirty="0"/>
        </a:p>
      </dgm:t>
    </dgm:pt>
    <dgm:pt modelId="{4434F81E-9D3D-44E7-AEC5-E250E3DE0AEA}" type="parTrans" cxnId="{2D2CD261-4ED3-4DE7-8674-8DB5D142A2FD}">
      <dgm:prSet/>
      <dgm:spPr/>
      <dgm:t>
        <a:bodyPr/>
        <a:lstStyle/>
        <a:p>
          <a:endParaRPr lang="en-US"/>
        </a:p>
      </dgm:t>
    </dgm:pt>
    <dgm:pt modelId="{D10032CA-E07E-452C-BA96-6B1729B50E60}" type="sibTrans" cxnId="{2D2CD261-4ED3-4DE7-8674-8DB5D142A2FD}">
      <dgm:prSet/>
      <dgm:spPr/>
      <dgm:t>
        <a:bodyPr/>
        <a:lstStyle/>
        <a:p>
          <a:endParaRPr lang="en-US"/>
        </a:p>
      </dgm:t>
    </dgm:pt>
    <dgm:pt modelId="{20A188CD-2826-481C-B210-2765D3AE8629}">
      <dgm:prSet/>
      <dgm:spPr/>
      <dgm:t>
        <a:bodyPr/>
        <a:lstStyle/>
        <a:p>
          <a:pPr rtl="0"/>
          <a:r>
            <a:rPr lang="en-US" b="1" dirty="0" err="1" smtClean="0"/>
            <a:t>Kepemimpinan</a:t>
          </a:r>
          <a:r>
            <a:rPr lang="en-US" b="1" dirty="0" smtClean="0"/>
            <a:t> Yang </a:t>
          </a:r>
          <a:r>
            <a:rPr lang="en-US" b="1" dirty="0" err="1" smtClean="0"/>
            <a:t>Kondusif</a:t>
          </a:r>
          <a:r>
            <a:rPr lang="en-US" b="1" dirty="0" smtClean="0"/>
            <a:t>-&gt;6</a:t>
          </a:r>
          <a:endParaRPr lang="en-US" dirty="0"/>
        </a:p>
      </dgm:t>
    </dgm:pt>
    <dgm:pt modelId="{6EEEE3B8-7FB7-4504-A9D0-904699821C6D}" type="parTrans" cxnId="{0F3E25AC-C616-4FE7-A467-C50948164BF2}">
      <dgm:prSet/>
      <dgm:spPr/>
      <dgm:t>
        <a:bodyPr/>
        <a:lstStyle/>
        <a:p>
          <a:endParaRPr lang="en-US"/>
        </a:p>
      </dgm:t>
    </dgm:pt>
    <dgm:pt modelId="{93206801-74C3-48E3-A726-E8C0A3DA2604}" type="sibTrans" cxnId="{0F3E25AC-C616-4FE7-A467-C50948164BF2}">
      <dgm:prSet/>
      <dgm:spPr/>
      <dgm:t>
        <a:bodyPr/>
        <a:lstStyle/>
        <a:p>
          <a:endParaRPr lang="en-US"/>
        </a:p>
      </dgm:t>
    </dgm:pt>
    <dgm:pt modelId="{0EDD8D4B-E811-4395-93AD-6545266008AE}">
      <dgm:prSet/>
      <dgm:spPr/>
      <dgm:t>
        <a:bodyPr/>
        <a:lstStyle/>
        <a:p>
          <a:pPr rtl="0"/>
          <a:r>
            <a:rPr lang="en-US" b="1" dirty="0" err="1" smtClean="0"/>
            <a:t>Struktur</a:t>
          </a:r>
          <a:r>
            <a:rPr lang="en-US" b="1" dirty="0" smtClean="0"/>
            <a:t> </a:t>
          </a:r>
          <a:r>
            <a:rPr lang="en-US" b="1" dirty="0" err="1" smtClean="0"/>
            <a:t>Organisasi</a:t>
          </a:r>
          <a:r>
            <a:rPr lang="en-US" b="1" dirty="0" smtClean="0"/>
            <a:t> </a:t>
          </a:r>
          <a:r>
            <a:rPr lang="id-ID" b="1" dirty="0" smtClean="0"/>
            <a:t>y</a:t>
          </a:r>
          <a:r>
            <a:rPr lang="en-US" b="1" dirty="0" smtClean="0"/>
            <a:t>g </a:t>
          </a:r>
          <a:r>
            <a:rPr lang="en-US" b="1" dirty="0" err="1" smtClean="0"/>
            <a:t>Sesuai</a:t>
          </a:r>
          <a:r>
            <a:rPr lang="en-US" b="1" dirty="0" smtClean="0"/>
            <a:t> </a:t>
          </a:r>
          <a:r>
            <a:rPr lang="en-US" b="1" dirty="0" err="1" smtClean="0"/>
            <a:t>Kebutuhan</a:t>
          </a:r>
          <a:r>
            <a:rPr lang="en-US" b="1" dirty="0" smtClean="0"/>
            <a:t>-&gt;7</a:t>
          </a:r>
          <a:endParaRPr lang="en-US" dirty="0"/>
        </a:p>
      </dgm:t>
    </dgm:pt>
    <dgm:pt modelId="{4F81A0BB-6B3F-4346-92DC-ECE65D6BDAD1}" type="parTrans" cxnId="{7EFAD9E3-D906-4B43-9235-07B94350C9FE}">
      <dgm:prSet/>
      <dgm:spPr/>
      <dgm:t>
        <a:bodyPr/>
        <a:lstStyle/>
        <a:p>
          <a:endParaRPr lang="en-US"/>
        </a:p>
      </dgm:t>
    </dgm:pt>
    <dgm:pt modelId="{12F5E5B8-9DAB-43BD-A8C3-81A68392CD41}" type="sibTrans" cxnId="{7EFAD9E3-D906-4B43-9235-07B94350C9FE}">
      <dgm:prSet/>
      <dgm:spPr/>
      <dgm:t>
        <a:bodyPr/>
        <a:lstStyle/>
        <a:p>
          <a:endParaRPr lang="en-US"/>
        </a:p>
      </dgm:t>
    </dgm:pt>
    <dgm:pt modelId="{8F3BBE6C-0356-45FC-AE6B-998E86D32C22}">
      <dgm:prSet/>
      <dgm:spPr/>
      <dgm:t>
        <a:bodyPr/>
        <a:lstStyle/>
        <a:p>
          <a:pPr rtl="0"/>
          <a:r>
            <a:rPr lang="en-US" b="1" dirty="0" err="1" smtClean="0"/>
            <a:t>Pendelegasian</a:t>
          </a:r>
          <a:r>
            <a:rPr lang="en-US" b="1" dirty="0" smtClean="0"/>
            <a:t> </a:t>
          </a:r>
          <a:r>
            <a:rPr lang="en-US" b="1" dirty="0" err="1" smtClean="0"/>
            <a:t>Wewenang</a:t>
          </a:r>
          <a:r>
            <a:rPr lang="en-US" b="1" dirty="0" smtClean="0"/>
            <a:t> </a:t>
          </a:r>
          <a:r>
            <a:rPr lang="id-ID" b="1" dirty="0" smtClean="0"/>
            <a:t>&amp;</a:t>
          </a:r>
          <a:r>
            <a:rPr lang="en-US" b="1" dirty="0" smtClean="0"/>
            <a:t> </a:t>
          </a:r>
          <a:r>
            <a:rPr lang="en-US" b="1" dirty="0" err="1" smtClean="0"/>
            <a:t>Tanggung</a:t>
          </a:r>
          <a:r>
            <a:rPr lang="en-US" b="1" dirty="0" smtClean="0"/>
            <a:t> </a:t>
          </a:r>
          <a:r>
            <a:rPr lang="en-US" b="1" dirty="0" err="1" smtClean="0"/>
            <a:t>Jawab</a:t>
          </a:r>
          <a:r>
            <a:rPr lang="en-US" b="1" dirty="0" smtClean="0"/>
            <a:t> Yang </a:t>
          </a:r>
          <a:r>
            <a:rPr lang="en-US" b="1" dirty="0" err="1" smtClean="0"/>
            <a:t>Tepat</a:t>
          </a:r>
          <a:r>
            <a:rPr lang="en-US" b="1" dirty="0" smtClean="0"/>
            <a:t>-&gt;9</a:t>
          </a:r>
          <a:endParaRPr lang="en-US" dirty="0"/>
        </a:p>
      </dgm:t>
    </dgm:pt>
    <dgm:pt modelId="{471CE8FF-0409-4901-92B6-CA437C79C9CE}" type="parTrans" cxnId="{9A1A99D8-CC32-419D-B9BA-CF9EE01C3275}">
      <dgm:prSet/>
      <dgm:spPr/>
      <dgm:t>
        <a:bodyPr/>
        <a:lstStyle/>
        <a:p>
          <a:endParaRPr lang="en-US"/>
        </a:p>
      </dgm:t>
    </dgm:pt>
    <dgm:pt modelId="{A333442A-32F8-4A85-9E34-3E959023947A}" type="sibTrans" cxnId="{9A1A99D8-CC32-419D-B9BA-CF9EE01C3275}">
      <dgm:prSet/>
      <dgm:spPr/>
      <dgm:t>
        <a:bodyPr/>
        <a:lstStyle/>
        <a:p>
          <a:endParaRPr lang="en-US"/>
        </a:p>
      </dgm:t>
    </dgm:pt>
    <dgm:pt modelId="{2A642C05-0A11-4483-83CA-0A9FAF2DEEAD}">
      <dgm:prSet/>
      <dgm:spPr/>
      <dgm:t>
        <a:bodyPr/>
        <a:lstStyle/>
        <a:p>
          <a:pPr rtl="0"/>
          <a:r>
            <a:rPr lang="en-US" b="1" dirty="0" err="1" smtClean="0"/>
            <a:t>Kebijakan</a:t>
          </a:r>
          <a:r>
            <a:rPr lang="en-US" b="1" dirty="0" smtClean="0"/>
            <a:t> Yang </a:t>
          </a:r>
          <a:r>
            <a:rPr lang="en-US" b="1" dirty="0" err="1" smtClean="0"/>
            <a:t>Sehat</a:t>
          </a:r>
          <a:r>
            <a:rPr lang="en-US" b="1" dirty="0" smtClean="0"/>
            <a:t> </a:t>
          </a:r>
          <a:r>
            <a:rPr lang="en-US" b="1" dirty="0" err="1" smtClean="0"/>
            <a:t>Tentang</a:t>
          </a:r>
          <a:r>
            <a:rPr lang="en-US" b="1" dirty="0" smtClean="0"/>
            <a:t> </a:t>
          </a:r>
          <a:r>
            <a:rPr lang="en-US" b="1" dirty="0" err="1" smtClean="0"/>
            <a:t>Pembinaan</a:t>
          </a:r>
          <a:r>
            <a:rPr lang="en-US" b="1" dirty="0" smtClean="0"/>
            <a:t> </a:t>
          </a:r>
          <a:r>
            <a:rPr lang="id-ID" b="1" dirty="0" smtClean="0"/>
            <a:t>SDM</a:t>
          </a:r>
          <a:r>
            <a:rPr lang="en-US" b="1" dirty="0" smtClean="0"/>
            <a:t>-&gt;13</a:t>
          </a:r>
          <a:endParaRPr lang="en-US" dirty="0"/>
        </a:p>
      </dgm:t>
    </dgm:pt>
    <dgm:pt modelId="{1E6C8EB6-A58A-467D-97FE-1FB3852F003F}" type="parTrans" cxnId="{6AF23E71-D955-4BBA-AB9F-8D508ADD0CCB}">
      <dgm:prSet/>
      <dgm:spPr/>
      <dgm:t>
        <a:bodyPr/>
        <a:lstStyle/>
        <a:p>
          <a:endParaRPr lang="en-US"/>
        </a:p>
      </dgm:t>
    </dgm:pt>
    <dgm:pt modelId="{DD8F5F92-6E72-49BB-B2B3-41244DA800B0}" type="sibTrans" cxnId="{6AF23E71-D955-4BBA-AB9F-8D508ADD0CCB}">
      <dgm:prSet/>
      <dgm:spPr/>
      <dgm:t>
        <a:bodyPr/>
        <a:lstStyle/>
        <a:p>
          <a:endParaRPr lang="en-US"/>
        </a:p>
      </dgm:t>
    </dgm:pt>
    <dgm:pt modelId="{7563FE36-64CC-49F8-B377-4E8AD61E49D7}">
      <dgm:prSet/>
      <dgm:spPr/>
      <dgm:t>
        <a:bodyPr/>
        <a:lstStyle/>
        <a:p>
          <a:pPr rtl="0"/>
          <a:r>
            <a:rPr lang="en-US" b="1" dirty="0" err="1" smtClean="0"/>
            <a:t>Peran</a:t>
          </a:r>
          <a:r>
            <a:rPr lang="en-US" b="1" dirty="0" smtClean="0"/>
            <a:t> </a:t>
          </a:r>
          <a:r>
            <a:rPr lang="id-ID" b="1" dirty="0" smtClean="0"/>
            <a:t>APIP </a:t>
          </a:r>
          <a:r>
            <a:rPr lang="en-US" b="1" dirty="0" smtClean="0"/>
            <a:t>Yang </a:t>
          </a:r>
          <a:r>
            <a:rPr lang="en-US" b="1" dirty="0" err="1" smtClean="0"/>
            <a:t>Efektif</a:t>
          </a:r>
          <a:r>
            <a:rPr lang="en-US" b="1" dirty="0" smtClean="0"/>
            <a:t>-&gt;5</a:t>
          </a:r>
          <a:endParaRPr lang="en-US" dirty="0"/>
        </a:p>
      </dgm:t>
    </dgm:pt>
    <dgm:pt modelId="{2DC9756C-212D-46D1-9829-B5AA0F9A186F}" type="parTrans" cxnId="{E301D9ED-CCBF-4424-B7E8-81EAD080314C}">
      <dgm:prSet/>
      <dgm:spPr/>
      <dgm:t>
        <a:bodyPr/>
        <a:lstStyle/>
        <a:p>
          <a:endParaRPr lang="en-US"/>
        </a:p>
      </dgm:t>
    </dgm:pt>
    <dgm:pt modelId="{B9696B36-3E87-422B-B8FB-15A669742F22}" type="sibTrans" cxnId="{E301D9ED-CCBF-4424-B7E8-81EAD080314C}">
      <dgm:prSet/>
      <dgm:spPr/>
      <dgm:t>
        <a:bodyPr/>
        <a:lstStyle/>
        <a:p>
          <a:endParaRPr lang="en-US"/>
        </a:p>
      </dgm:t>
    </dgm:pt>
    <dgm:pt modelId="{0EA7A79E-B40B-4393-BB79-CD1037448929}">
      <dgm:prSet/>
      <dgm:spPr/>
      <dgm:t>
        <a:bodyPr/>
        <a:lstStyle/>
        <a:p>
          <a:pPr rtl="0"/>
          <a:r>
            <a:rPr lang="en-US" b="1" dirty="0" err="1" smtClean="0"/>
            <a:t>Hubungan</a:t>
          </a:r>
          <a:r>
            <a:rPr lang="en-US" b="1" dirty="0" smtClean="0"/>
            <a:t> </a:t>
          </a:r>
          <a:r>
            <a:rPr lang="en-US" b="1" dirty="0" err="1" smtClean="0"/>
            <a:t>Kerja</a:t>
          </a:r>
          <a:r>
            <a:rPr lang="en-US" b="1" dirty="0" smtClean="0"/>
            <a:t> </a:t>
          </a:r>
          <a:r>
            <a:rPr lang="id-ID" b="1" dirty="0" smtClean="0"/>
            <a:t>y</a:t>
          </a:r>
          <a:r>
            <a:rPr lang="en-US" b="1" dirty="0" smtClean="0"/>
            <a:t>g </a:t>
          </a:r>
          <a:r>
            <a:rPr lang="en-US" b="1" dirty="0" err="1" smtClean="0"/>
            <a:t>Baik</a:t>
          </a:r>
          <a:r>
            <a:rPr lang="en-US" b="1" dirty="0" smtClean="0"/>
            <a:t> </a:t>
          </a:r>
          <a:r>
            <a:rPr lang="id-ID" b="1" dirty="0" smtClean="0"/>
            <a:t>d</a:t>
          </a:r>
          <a:r>
            <a:rPr lang="en-US" b="1" dirty="0" err="1" smtClean="0"/>
            <a:t>engan</a:t>
          </a:r>
          <a:r>
            <a:rPr lang="en-US" b="1" dirty="0" smtClean="0"/>
            <a:t> </a:t>
          </a:r>
          <a:r>
            <a:rPr lang="en-US" b="1" dirty="0" err="1" smtClean="0"/>
            <a:t>Instansi</a:t>
          </a:r>
          <a:r>
            <a:rPr lang="en-US" b="1" dirty="0" smtClean="0"/>
            <a:t> </a:t>
          </a:r>
          <a:r>
            <a:rPr lang="en-US" b="1" dirty="0" err="1" smtClean="0"/>
            <a:t>Pemerintah</a:t>
          </a:r>
          <a:r>
            <a:rPr lang="en-US" b="1" dirty="0" smtClean="0"/>
            <a:t>-&gt;2</a:t>
          </a:r>
          <a:endParaRPr lang="en-US" dirty="0"/>
        </a:p>
      </dgm:t>
    </dgm:pt>
    <dgm:pt modelId="{E3C5A5A8-B1EF-4911-8278-C6918B342976}" type="parTrans" cxnId="{943AA05E-AC8A-4290-9A51-EDB99A07FA98}">
      <dgm:prSet/>
      <dgm:spPr/>
      <dgm:t>
        <a:bodyPr/>
        <a:lstStyle/>
        <a:p>
          <a:endParaRPr lang="en-US"/>
        </a:p>
      </dgm:t>
    </dgm:pt>
    <dgm:pt modelId="{AFE6ABAA-1CF9-4CDA-809E-14AC7FC06D22}" type="sibTrans" cxnId="{943AA05E-AC8A-4290-9A51-EDB99A07FA98}">
      <dgm:prSet/>
      <dgm:spPr/>
      <dgm:t>
        <a:bodyPr/>
        <a:lstStyle/>
        <a:p>
          <a:endParaRPr lang="en-US"/>
        </a:p>
      </dgm:t>
    </dgm:pt>
    <dgm:pt modelId="{67EECD2D-A483-45BF-A22C-C18C5EE14B26}" type="pres">
      <dgm:prSet presAssocID="{7245F30E-BA67-408D-A7A5-D1397CC407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8A16C9-41D0-4F47-9F5E-513610C636C0}" type="pres">
      <dgm:prSet presAssocID="{08711E95-A2BD-4542-AA67-A693383AFA76}" presName="node" presStyleLbl="node1" presStyleIdx="0" presStyleCnt="8" custLinFactNeighborX="4827" custLinFactNeighborY="42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8D2D7C-ACAA-42F0-B0B6-A8510064FF9B}" type="pres">
      <dgm:prSet presAssocID="{19F5968A-E2D5-44BE-80CD-D1998F59C2E5}" presName="sibTrans" presStyleCnt="0"/>
      <dgm:spPr/>
      <dgm:t>
        <a:bodyPr/>
        <a:lstStyle/>
        <a:p>
          <a:endParaRPr lang="en-US"/>
        </a:p>
      </dgm:t>
    </dgm:pt>
    <dgm:pt modelId="{2A7BEEC6-7CF5-4206-B8DA-5B2924EF407B}" type="pres">
      <dgm:prSet presAssocID="{BFDF189C-2F85-4F61-8CEA-82560B2D1F7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2C4CE3-829A-4C44-8694-E06128DED9F3}" type="pres">
      <dgm:prSet presAssocID="{D10032CA-E07E-452C-BA96-6B1729B50E60}" presName="sibTrans" presStyleCnt="0"/>
      <dgm:spPr/>
      <dgm:t>
        <a:bodyPr/>
        <a:lstStyle/>
        <a:p>
          <a:endParaRPr lang="en-US"/>
        </a:p>
      </dgm:t>
    </dgm:pt>
    <dgm:pt modelId="{C90DE8BA-DDD8-4E9B-8A11-FF044DC7AA5F}" type="pres">
      <dgm:prSet presAssocID="{20A188CD-2826-481C-B210-2765D3AE862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7DF464-8EE8-4DE0-8BA2-9185237CCC0C}" type="pres">
      <dgm:prSet presAssocID="{93206801-74C3-48E3-A726-E8C0A3DA2604}" presName="sibTrans" presStyleCnt="0"/>
      <dgm:spPr/>
      <dgm:t>
        <a:bodyPr/>
        <a:lstStyle/>
        <a:p>
          <a:endParaRPr lang="en-US"/>
        </a:p>
      </dgm:t>
    </dgm:pt>
    <dgm:pt modelId="{BAAA6121-4EB4-4935-BD61-15EDDFE7BE33}" type="pres">
      <dgm:prSet presAssocID="{0EDD8D4B-E811-4395-93AD-6545266008AE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CCB295-F944-4C87-92DF-3153BFCD82F1}" type="pres">
      <dgm:prSet presAssocID="{12F5E5B8-9DAB-43BD-A8C3-81A68392CD41}" presName="sibTrans" presStyleCnt="0"/>
      <dgm:spPr/>
      <dgm:t>
        <a:bodyPr/>
        <a:lstStyle/>
        <a:p>
          <a:endParaRPr lang="en-US"/>
        </a:p>
      </dgm:t>
    </dgm:pt>
    <dgm:pt modelId="{83D2AF6C-3504-4276-8897-64C535A5F768}" type="pres">
      <dgm:prSet presAssocID="{8F3BBE6C-0356-45FC-AE6B-998E86D32C2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C5369B-3BBA-42B6-A289-934BE04DC5A7}" type="pres">
      <dgm:prSet presAssocID="{A333442A-32F8-4A85-9E34-3E959023947A}" presName="sibTrans" presStyleCnt="0"/>
      <dgm:spPr/>
      <dgm:t>
        <a:bodyPr/>
        <a:lstStyle/>
        <a:p>
          <a:endParaRPr lang="en-US"/>
        </a:p>
      </dgm:t>
    </dgm:pt>
    <dgm:pt modelId="{5906DC4C-E8BC-4A0D-9BD1-D7E5046951DB}" type="pres">
      <dgm:prSet presAssocID="{2A642C05-0A11-4483-83CA-0A9FAF2DEEAD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E093FB-467A-45BA-A50B-0C7B0EEBDCDE}" type="pres">
      <dgm:prSet presAssocID="{DD8F5F92-6E72-49BB-B2B3-41244DA800B0}" presName="sibTrans" presStyleCnt="0"/>
      <dgm:spPr/>
      <dgm:t>
        <a:bodyPr/>
        <a:lstStyle/>
        <a:p>
          <a:endParaRPr lang="en-US"/>
        </a:p>
      </dgm:t>
    </dgm:pt>
    <dgm:pt modelId="{6C79712F-CA16-469D-BB47-E695D148B94B}" type="pres">
      <dgm:prSet presAssocID="{7563FE36-64CC-49F8-B377-4E8AD61E49D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659B0-1CBC-44F0-AF11-F9C47D4EB221}" type="pres">
      <dgm:prSet presAssocID="{B9696B36-3E87-422B-B8FB-15A669742F22}" presName="sibTrans" presStyleCnt="0"/>
      <dgm:spPr/>
      <dgm:t>
        <a:bodyPr/>
        <a:lstStyle/>
        <a:p>
          <a:endParaRPr lang="en-US"/>
        </a:p>
      </dgm:t>
    </dgm:pt>
    <dgm:pt modelId="{161A4E9C-CF99-40F6-96F8-4E2CE413F3F5}" type="pres">
      <dgm:prSet presAssocID="{0EA7A79E-B40B-4393-BB79-CD1037448929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665C09-04F8-4F4A-933F-2E0573DAF76B}" srcId="{7245F30E-BA67-408D-A7A5-D1397CC407CA}" destId="{08711E95-A2BD-4542-AA67-A693383AFA76}" srcOrd="0" destOrd="0" parTransId="{3EAC5ABD-1421-4054-9219-60F4319424E8}" sibTransId="{19F5968A-E2D5-44BE-80CD-D1998F59C2E5}"/>
    <dgm:cxn modelId="{EB40EEAC-1C5F-4EE6-9076-9687A4173550}" type="presOf" srcId="{7563FE36-64CC-49F8-B377-4E8AD61E49D7}" destId="{6C79712F-CA16-469D-BB47-E695D148B94B}" srcOrd="0" destOrd="0" presId="urn:microsoft.com/office/officeart/2005/8/layout/default#1"/>
    <dgm:cxn modelId="{9A1A99D8-CC32-419D-B9BA-CF9EE01C3275}" srcId="{7245F30E-BA67-408D-A7A5-D1397CC407CA}" destId="{8F3BBE6C-0356-45FC-AE6B-998E86D32C22}" srcOrd="4" destOrd="0" parTransId="{471CE8FF-0409-4901-92B6-CA437C79C9CE}" sibTransId="{A333442A-32F8-4A85-9E34-3E959023947A}"/>
    <dgm:cxn modelId="{98F67B72-5D03-45AB-8C81-F2BF02AB8817}" type="presOf" srcId="{20A188CD-2826-481C-B210-2765D3AE8629}" destId="{C90DE8BA-DDD8-4E9B-8A11-FF044DC7AA5F}" srcOrd="0" destOrd="0" presId="urn:microsoft.com/office/officeart/2005/8/layout/default#1"/>
    <dgm:cxn modelId="{EC38DE3A-5714-45AB-B16F-D4B318E8521D}" type="presOf" srcId="{7245F30E-BA67-408D-A7A5-D1397CC407CA}" destId="{67EECD2D-A483-45BF-A22C-C18C5EE14B26}" srcOrd="0" destOrd="0" presId="urn:microsoft.com/office/officeart/2005/8/layout/default#1"/>
    <dgm:cxn modelId="{0F3E25AC-C616-4FE7-A467-C50948164BF2}" srcId="{7245F30E-BA67-408D-A7A5-D1397CC407CA}" destId="{20A188CD-2826-481C-B210-2765D3AE8629}" srcOrd="2" destOrd="0" parTransId="{6EEEE3B8-7FB7-4504-A9D0-904699821C6D}" sibTransId="{93206801-74C3-48E3-A726-E8C0A3DA2604}"/>
    <dgm:cxn modelId="{D77D8837-9C5E-4D4F-80D0-0A41364065E5}" type="presOf" srcId="{2A642C05-0A11-4483-83CA-0A9FAF2DEEAD}" destId="{5906DC4C-E8BC-4A0D-9BD1-D7E5046951DB}" srcOrd="0" destOrd="0" presId="urn:microsoft.com/office/officeart/2005/8/layout/default#1"/>
    <dgm:cxn modelId="{E7BA2FA5-5218-449E-9C9A-D9EE7DCFA02D}" type="presOf" srcId="{8F3BBE6C-0356-45FC-AE6B-998E86D32C22}" destId="{83D2AF6C-3504-4276-8897-64C535A5F768}" srcOrd="0" destOrd="0" presId="urn:microsoft.com/office/officeart/2005/8/layout/default#1"/>
    <dgm:cxn modelId="{B91A9E33-B1B5-455D-BE3E-F60A0940FEA9}" type="presOf" srcId="{0EA7A79E-B40B-4393-BB79-CD1037448929}" destId="{161A4E9C-CF99-40F6-96F8-4E2CE413F3F5}" srcOrd="0" destOrd="0" presId="urn:microsoft.com/office/officeart/2005/8/layout/default#1"/>
    <dgm:cxn modelId="{7EFAD9E3-D906-4B43-9235-07B94350C9FE}" srcId="{7245F30E-BA67-408D-A7A5-D1397CC407CA}" destId="{0EDD8D4B-E811-4395-93AD-6545266008AE}" srcOrd="3" destOrd="0" parTransId="{4F81A0BB-6B3F-4346-92DC-ECE65D6BDAD1}" sibTransId="{12F5E5B8-9DAB-43BD-A8C3-81A68392CD41}"/>
    <dgm:cxn modelId="{2D2CD261-4ED3-4DE7-8674-8DB5D142A2FD}" srcId="{7245F30E-BA67-408D-A7A5-D1397CC407CA}" destId="{BFDF189C-2F85-4F61-8CEA-82560B2D1F71}" srcOrd="1" destOrd="0" parTransId="{4434F81E-9D3D-44E7-AEC5-E250E3DE0AEA}" sibTransId="{D10032CA-E07E-452C-BA96-6B1729B50E60}"/>
    <dgm:cxn modelId="{3DE7FD3F-DB9E-4E9D-8A5C-4A85B4B815F1}" type="presOf" srcId="{BFDF189C-2F85-4F61-8CEA-82560B2D1F71}" destId="{2A7BEEC6-7CF5-4206-B8DA-5B2924EF407B}" srcOrd="0" destOrd="0" presId="urn:microsoft.com/office/officeart/2005/8/layout/default#1"/>
    <dgm:cxn modelId="{6AF23E71-D955-4BBA-AB9F-8D508ADD0CCB}" srcId="{7245F30E-BA67-408D-A7A5-D1397CC407CA}" destId="{2A642C05-0A11-4483-83CA-0A9FAF2DEEAD}" srcOrd="5" destOrd="0" parTransId="{1E6C8EB6-A58A-467D-97FE-1FB3852F003F}" sibTransId="{DD8F5F92-6E72-49BB-B2B3-41244DA800B0}"/>
    <dgm:cxn modelId="{943AA05E-AC8A-4290-9A51-EDB99A07FA98}" srcId="{7245F30E-BA67-408D-A7A5-D1397CC407CA}" destId="{0EA7A79E-B40B-4393-BB79-CD1037448929}" srcOrd="7" destOrd="0" parTransId="{E3C5A5A8-B1EF-4911-8278-C6918B342976}" sibTransId="{AFE6ABAA-1CF9-4CDA-809E-14AC7FC06D22}"/>
    <dgm:cxn modelId="{571238F8-B37C-47C1-BEA9-0B47253BD6BA}" type="presOf" srcId="{0EDD8D4B-E811-4395-93AD-6545266008AE}" destId="{BAAA6121-4EB4-4935-BD61-15EDDFE7BE33}" srcOrd="0" destOrd="0" presId="urn:microsoft.com/office/officeart/2005/8/layout/default#1"/>
    <dgm:cxn modelId="{E301D9ED-CCBF-4424-B7E8-81EAD080314C}" srcId="{7245F30E-BA67-408D-A7A5-D1397CC407CA}" destId="{7563FE36-64CC-49F8-B377-4E8AD61E49D7}" srcOrd="6" destOrd="0" parTransId="{2DC9756C-212D-46D1-9829-B5AA0F9A186F}" sibTransId="{B9696B36-3E87-422B-B8FB-15A669742F22}"/>
    <dgm:cxn modelId="{069CBFDF-A6A3-4A46-8D31-B7CBAD66E836}" type="presOf" srcId="{08711E95-A2BD-4542-AA67-A693383AFA76}" destId="{A68A16C9-41D0-4F47-9F5E-513610C636C0}" srcOrd="0" destOrd="0" presId="urn:microsoft.com/office/officeart/2005/8/layout/default#1"/>
    <dgm:cxn modelId="{19505F92-4459-46D1-8D88-2F05EA3221FC}" type="presParOf" srcId="{67EECD2D-A483-45BF-A22C-C18C5EE14B26}" destId="{A68A16C9-41D0-4F47-9F5E-513610C636C0}" srcOrd="0" destOrd="0" presId="urn:microsoft.com/office/officeart/2005/8/layout/default#1"/>
    <dgm:cxn modelId="{C2478903-059F-49F1-BDEF-B607115BD85B}" type="presParOf" srcId="{67EECD2D-A483-45BF-A22C-C18C5EE14B26}" destId="{628D2D7C-ACAA-42F0-B0B6-A8510064FF9B}" srcOrd="1" destOrd="0" presId="urn:microsoft.com/office/officeart/2005/8/layout/default#1"/>
    <dgm:cxn modelId="{9E21FD21-809A-4A31-96EC-E7FC849DA354}" type="presParOf" srcId="{67EECD2D-A483-45BF-A22C-C18C5EE14B26}" destId="{2A7BEEC6-7CF5-4206-B8DA-5B2924EF407B}" srcOrd="2" destOrd="0" presId="urn:microsoft.com/office/officeart/2005/8/layout/default#1"/>
    <dgm:cxn modelId="{DE9A16AD-90C4-413F-BCA4-75C4233E1176}" type="presParOf" srcId="{67EECD2D-A483-45BF-A22C-C18C5EE14B26}" destId="{EF2C4CE3-829A-4C44-8694-E06128DED9F3}" srcOrd="3" destOrd="0" presId="urn:microsoft.com/office/officeart/2005/8/layout/default#1"/>
    <dgm:cxn modelId="{E3005C8E-2689-4D83-8ADD-E82BE3CDAF46}" type="presParOf" srcId="{67EECD2D-A483-45BF-A22C-C18C5EE14B26}" destId="{C90DE8BA-DDD8-4E9B-8A11-FF044DC7AA5F}" srcOrd="4" destOrd="0" presId="urn:microsoft.com/office/officeart/2005/8/layout/default#1"/>
    <dgm:cxn modelId="{5788D65E-0D3B-48A2-B33F-8D5B3A8662A3}" type="presParOf" srcId="{67EECD2D-A483-45BF-A22C-C18C5EE14B26}" destId="{A47DF464-8EE8-4DE0-8BA2-9185237CCC0C}" srcOrd="5" destOrd="0" presId="urn:microsoft.com/office/officeart/2005/8/layout/default#1"/>
    <dgm:cxn modelId="{8B3D086E-0C53-4C17-AF6E-AE26195D751B}" type="presParOf" srcId="{67EECD2D-A483-45BF-A22C-C18C5EE14B26}" destId="{BAAA6121-4EB4-4935-BD61-15EDDFE7BE33}" srcOrd="6" destOrd="0" presId="urn:microsoft.com/office/officeart/2005/8/layout/default#1"/>
    <dgm:cxn modelId="{68FD1B5F-4422-48BD-AF75-D2E7D69E91C3}" type="presParOf" srcId="{67EECD2D-A483-45BF-A22C-C18C5EE14B26}" destId="{29CCB295-F944-4C87-92DF-3153BFCD82F1}" srcOrd="7" destOrd="0" presId="urn:microsoft.com/office/officeart/2005/8/layout/default#1"/>
    <dgm:cxn modelId="{E07F6E25-8DEB-4AFD-BA77-3C022B38066F}" type="presParOf" srcId="{67EECD2D-A483-45BF-A22C-C18C5EE14B26}" destId="{83D2AF6C-3504-4276-8897-64C535A5F768}" srcOrd="8" destOrd="0" presId="urn:microsoft.com/office/officeart/2005/8/layout/default#1"/>
    <dgm:cxn modelId="{D0AE44AE-BDA9-4EFB-8DD0-9D11A366B540}" type="presParOf" srcId="{67EECD2D-A483-45BF-A22C-C18C5EE14B26}" destId="{C3C5369B-3BBA-42B6-A289-934BE04DC5A7}" srcOrd="9" destOrd="0" presId="urn:microsoft.com/office/officeart/2005/8/layout/default#1"/>
    <dgm:cxn modelId="{24C8B7EC-7B6D-48C6-8177-12922DAE2206}" type="presParOf" srcId="{67EECD2D-A483-45BF-A22C-C18C5EE14B26}" destId="{5906DC4C-E8BC-4A0D-9BD1-D7E5046951DB}" srcOrd="10" destOrd="0" presId="urn:microsoft.com/office/officeart/2005/8/layout/default#1"/>
    <dgm:cxn modelId="{3990E842-16BF-42E1-AB6B-2F0B68F3993E}" type="presParOf" srcId="{67EECD2D-A483-45BF-A22C-C18C5EE14B26}" destId="{53E093FB-467A-45BA-A50B-0C7B0EEBDCDE}" srcOrd="11" destOrd="0" presId="urn:microsoft.com/office/officeart/2005/8/layout/default#1"/>
    <dgm:cxn modelId="{D45E038E-E2E5-4D6A-BCFD-1184D667332B}" type="presParOf" srcId="{67EECD2D-A483-45BF-A22C-C18C5EE14B26}" destId="{6C79712F-CA16-469D-BB47-E695D148B94B}" srcOrd="12" destOrd="0" presId="urn:microsoft.com/office/officeart/2005/8/layout/default#1"/>
    <dgm:cxn modelId="{F39E1514-0042-4E39-A3FF-30BBE81E35C9}" type="presParOf" srcId="{67EECD2D-A483-45BF-A22C-C18C5EE14B26}" destId="{7AA659B0-1CBC-44F0-AF11-F9C47D4EB221}" srcOrd="13" destOrd="0" presId="urn:microsoft.com/office/officeart/2005/8/layout/default#1"/>
    <dgm:cxn modelId="{FC4847E4-A67A-4EE1-AF8C-D5665A49F8D0}" type="presParOf" srcId="{67EECD2D-A483-45BF-A22C-C18C5EE14B26}" destId="{161A4E9C-CF99-40F6-96F8-4E2CE413F3F5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759AA2-B1A9-4E0C-A5F0-5B0D7DF0EB98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3439E2-7FF7-4E26-AA3A-F0A23A254C7C}">
      <dgm:prSet custT="1"/>
      <dgm:spPr/>
      <dgm:t>
        <a:bodyPr anchor="ctr"/>
        <a:lstStyle/>
        <a:p>
          <a:r>
            <a:rPr lang="en-US" sz="2400" b="1" dirty="0" smtClean="0"/>
            <a:t>1. </a:t>
          </a:r>
          <a:r>
            <a:rPr lang="id-ID" sz="2400" b="1" dirty="0" smtClean="0"/>
            <a:t>IDENTIFIKASI MASALAH LINGKUNGAN PENGENDALIAN</a:t>
          </a:r>
          <a:endParaRPr lang="en-US" sz="2400" b="1" dirty="0"/>
        </a:p>
      </dgm:t>
    </dgm:pt>
    <dgm:pt modelId="{A94A1E54-9B75-43F9-892E-E70751B3FFBF}" type="par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FBE19D9-37DF-4613-ABA5-8EA595D9AA2C}" type="sib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901D2703-618B-4E5D-A0B4-548E40AC8378}">
      <dgm:prSet custT="1"/>
      <dgm:spPr/>
      <dgm:t>
        <a:bodyPr anchor="ctr"/>
        <a:lstStyle/>
        <a:p>
          <a:r>
            <a:rPr lang="en-US" sz="2400" b="1" dirty="0" smtClean="0"/>
            <a:t>2. MENILAI KONDISI</a:t>
          </a:r>
          <a:r>
            <a:rPr lang="id-ID" sz="2400" b="1" dirty="0" smtClean="0"/>
            <a:t> LINGKUNGAN PENGENDALIAN</a:t>
          </a:r>
          <a:endParaRPr lang="en-US" sz="2400" b="1" dirty="0" smtClean="0"/>
        </a:p>
      </dgm:t>
    </dgm:pt>
    <dgm:pt modelId="{0F3FC978-1759-43BB-8615-E6888A94621F}" type="parTrans" cxnId="{A9D1A534-BA5D-4590-AE65-7D874655F8EB}">
      <dgm:prSet/>
      <dgm:spPr/>
      <dgm:t>
        <a:bodyPr/>
        <a:lstStyle/>
        <a:p>
          <a:endParaRPr lang="en-US"/>
        </a:p>
      </dgm:t>
    </dgm:pt>
    <dgm:pt modelId="{C6E74399-69F8-4765-9953-C90546C4758A}" type="sibTrans" cxnId="{A9D1A534-BA5D-4590-AE65-7D874655F8EB}">
      <dgm:prSet/>
      <dgm:spPr/>
      <dgm:t>
        <a:bodyPr/>
        <a:lstStyle/>
        <a:p>
          <a:endParaRPr lang="en-US"/>
        </a:p>
      </dgm:t>
    </dgm:pt>
    <dgm:pt modelId="{9CA5DF00-8714-46B4-8FFF-0A2F9CC3A2C7}">
      <dgm:prSet custT="1"/>
      <dgm:spPr/>
      <dgm:t>
        <a:bodyPr anchor="ctr"/>
        <a:lstStyle/>
        <a:p>
          <a:r>
            <a:rPr lang="en-US" sz="2400" b="1" dirty="0" smtClean="0"/>
            <a:t>3. </a:t>
          </a:r>
          <a:r>
            <a:rPr lang="id-ID" sz="2400" b="1" dirty="0" smtClean="0"/>
            <a:t>MENYUSUN RENCANA PERBAIKAN LINGKUNGAN PENGENDALIAN</a:t>
          </a:r>
          <a:endParaRPr lang="en-US" sz="2400" b="1" dirty="0" smtClean="0"/>
        </a:p>
      </dgm:t>
    </dgm:pt>
    <dgm:pt modelId="{EB1011D2-5B34-48A6-AF46-1CD3D6B637CD}" type="parTrans" cxnId="{AD9096A8-D9AF-4695-8AD0-FD1E59EC7CF3}">
      <dgm:prSet/>
      <dgm:spPr/>
      <dgm:t>
        <a:bodyPr/>
        <a:lstStyle/>
        <a:p>
          <a:endParaRPr lang="en-US"/>
        </a:p>
      </dgm:t>
    </dgm:pt>
    <dgm:pt modelId="{0AC884E4-9E5D-48E8-BC13-3560DA064C67}" type="sibTrans" cxnId="{AD9096A8-D9AF-4695-8AD0-FD1E59EC7CF3}">
      <dgm:prSet/>
      <dgm:spPr/>
      <dgm:t>
        <a:bodyPr/>
        <a:lstStyle/>
        <a:p>
          <a:endParaRPr lang="en-US"/>
        </a:p>
      </dgm:t>
    </dgm:pt>
    <dgm:pt modelId="{16271D24-363A-4B1F-8758-5557CEFADFF1}" type="pres">
      <dgm:prSet presAssocID="{08759AA2-B1A9-4E0C-A5F0-5B0D7DF0EB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0C3ABF-EF81-4336-B0A2-6F6155612A43}" type="pres">
      <dgm:prSet presAssocID="{2A3439E2-7FF7-4E26-AA3A-F0A23A254C7C}" presName="parentLin" presStyleCnt="0"/>
      <dgm:spPr/>
    </dgm:pt>
    <dgm:pt modelId="{419F8713-9F63-4785-B531-872245BC1487}" type="pres">
      <dgm:prSet presAssocID="{2A3439E2-7FF7-4E26-AA3A-F0A23A254C7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E4F08E3-D25C-40B4-93BA-B86D9076E24A}" type="pres">
      <dgm:prSet presAssocID="{2A3439E2-7FF7-4E26-AA3A-F0A23A254C7C}" presName="parentText" presStyleLbl="node1" presStyleIdx="0" presStyleCnt="3" custScaleX="138264" custScaleY="7412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A8E159-25CD-46C9-A52F-A5E2DDBEF902}" type="pres">
      <dgm:prSet presAssocID="{2A3439E2-7FF7-4E26-AA3A-F0A23A254C7C}" presName="negativeSpace" presStyleCnt="0"/>
      <dgm:spPr/>
    </dgm:pt>
    <dgm:pt modelId="{0CFCCE3B-C524-498A-92B5-3A9BF6B38CE7}" type="pres">
      <dgm:prSet presAssocID="{2A3439E2-7FF7-4E26-AA3A-F0A23A254C7C}" presName="childText" presStyleLbl="conFgAcc1" presStyleIdx="0" presStyleCnt="3">
        <dgm:presLayoutVars>
          <dgm:bulletEnabled val="1"/>
        </dgm:presLayoutVars>
      </dgm:prSet>
      <dgm:spPr/>
    </dgm:pt>
    <dgm:pt modelId="{55CAED47-CEFE-4BBA-8932-B0843962FEA8}" type="pres">
      <dgm:prSet presAssocID="{0FBE19D9-37DF-4613-ABA5-8EA595D9AA2C}" presName="spaceBetweenRectangles" presStyleCnt="0"/>
      <dgm:spPr/>
    </dgm:pt>
    <dgm:pt modelId="{15806347-8AFD-41DC-A1FD-A647718BBFD5}" type="pres">
      <dgm:prSet presAssocID="{901D2703-618B-4E5D-A0B4-548E40AC8378}" presName="parentLin" presStyleCnt="0"/>
      <dgm:spPr/>
    </dgm:pt>
    <dgm:pt modelId="{C6200449-45B9-4202-A604-04BA9EEBD152}" type="pres">
      <dgm:prSet presAssocID="{901D2703-618B-4E5D-A0B4-548E40AC837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DDE75ED-191F-4821-9709-9413C6AF003F}" type="pres">
      <dgm:prSet presAssocID="{901D2703-618B-4E5D-A0B4-548E40AC8378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BF47CB-1F0E-479D-8661-043DA81EDF91}" type="pres">
      <dgm:prSet presAssocID="{901D2703-618B-4E5D-A0B4-548E40AC8378}" presName="negativeSpace" presStyleCnt="0"/>
      <dgm:spPr/>
    </dgm:pt>
    <dgm:pt modelId="{A4F4A55C-557A-4628-9D11-75C2404B4DF9}" type="pres">
      <dgm:prSet presAssocID="{901D2703-618B-4E5D-A0B4-548E40AC8378}" presName="childText" presStyleLbl="conFgAcc1" presStyleIdx="1" presStyleCnt="3">
        <dgm:presLayoutVars>
          <dgm:bulletEnabled val="1"/>
        </dgm:presLayoutVars>
      </dgm:prSet>
      <dgm:spPr/>
    </dgm:pt>
    <dgm:pt modelId="{044B9A96-111D-4F98-82C1-0BD24A585C5D}" type="pres">
      <dgm:prSet presAssocID="{C6E74399-69F8-4765-9953-C90546C4758A}" presName="spaceBetweenRectangles" presStyleCnt="0"/>
      <dgm:spPr/>
    </dgm:pt>
    <dgm:pt modelId="{426763D4-3FF0-4725-BAD9-BE2F25DBC170}" type="pres">
      <dgm:prSet presAssocID="{9CA5DF00-8714-46B4-8FFF-0A2F9CC3A2C7}" presName="parentLin" presStyleCnt="0"/>
      <dgm:spPr/>
    </dgm:pt>
    <dgm:pt modelId="{7B78C912-AAE8-40B5-8F1B-FB501A91C625}" type="pres">
      <dgm:prSet presAssocID="{9CA5DF00-8714-46B4-8FFF-0A2F9CC3A2C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680B2306-EF48-4267-A875-CC86EDBC35AE}" type="pres">
      <dgm:prSet presAssocID="{9CA5DF00-8714-46B4-8FFF-0A2F9CC3A2C7}" presName="parentText" presStyleLbl="node1" presStyleIdx="2" presStyleCnt="3" custScaleX="13769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44BDD-29B3-4D79-9F12-B2370A996CAA}" type="pres">
      <dgm:prSet presAssocID="{9CA5DF00-8714-46B4-8FFF-0A2F9CC3A2C7}" presName="negativeSpace" presStyleCnt="0"/>
      <dgm:spPr/>
    </dgm:pt>
    <dgm:pt modelId="{5E8BA0B4-B094-4BD6-862C-4B71D8D9BC2A}" type="pres">
      <dgm:prSet presAssocID="{9CA5DF00-8714-46B4-8FFF-0A2F9CC3A2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5329151-8D58-44C3-97C4-2D8048DACD6B}" type="presOf" srcId="{9CA5DF00-8714-46B4-8FFF-0A2F9CC3A2C7}" destId="{7B78C912-AAE8-40B5-8F1B-FB501A91C625}" srcOrd="0" destOrd="0" presId="urn:microsoft.com/office/officeart/2005/8/layout/list1"/>
    <dgm:cxn modelId="{A9D1A534-BA5D-4590-AE65-7D874655F8EB}" srcId="{08759AA2-B1A9-4E0C-A5F0-5B0D7DF0EB98}" destId="{901D2703-618B-4E5D-A0B4-548E40AC8378}" srcOrd="1" destOrd="0" parTransId="{0F3FC978-1759-43BB-8615-E6888A94621F}" sibTransId="{C6E74399-69F8-4765-9953-C90546C4758A}"/>
    <dgm:cxn modelId="{F7079E85-4960-47B3-8144-418D73310A86}" srcId="{08759AA2-B1A9-4E0C-A5F0-5B0D7DF0EB98}" destId="{2A3439E2-7FF7-4E26-AA3A-F0A23A254C7C}" srcOrd="0" destOrd="0" parTransId="{A94A1E54-9B75-43F9-892E-E70751B3FFBF}" sibTransId="{0FBE19D9-37DF-4613-ABA5-8EA595D9AA2C}"/>
    <dgm:cxn modelId="{AD9096A8-D9AF-4695-8AD0-FD1E59EC7CF3}" srcId="{08759AA2-B1A9-4E0C-A5F0-5B0D7DF0EB98}" destId="{9CA5DF00-8714-46B4-8FFF-0A2F9CC3A2C7}" srcOrd="2" destOrd="0" parTransId="{EB1011D2-5B34-48A6-AF46-1CD3D6B637CD}" sibTransId="{0AC884E4-9E5D-48E8-BC13-3560DA064C67}"/>
    <dgm:cxn modelId="{7685E88F-F54F-4CCD-93EE-A4F4FC73244B}" type="presOf" srcId="{901D2703-618B-4E5D-A0B4-548E40AC8378}" destId="{C6200449-45B9-4202-A604-04BA9EEBD152}" srcOrd="0" destOrd="0" presId="urn:microsoft.com/office/officeart/2005/8/layout/list1"/>
    <dgm:cxn modelId="{B6D40909-4C2D-46AB-8F55-E1A171ABE96E}" type="presOf" srcId="{2A3439E2-7FF7-4E26-AA3A-F0A23A254C7C}" destId="{0E4F08E3-D25C-40B4-93BA-B86D9076E24A}" srcOrd="1" destOrd="0" presId="urn:microsoft.com/office/officeart/2005/8/layout/list1"/>
    <dgm:cxn modelId="{C99E037F-EC35-42FB-893B-BB61350D98AA}" type="presOf" srcId="{901D2703-618B-4E5D-A0B4-548E40AC8378}" destId="{7DDE75ED-191F-4821-9709-9413C6AF003F}" srcOrd="1" destOrd="0" presId="urn:microsoft.com/office/officeart/2005/8/layout/list1"/>
    <dgm:cxn modelId="{AFB46CA6-083E-4D69-A937-5C7C0B557768}" type="presOf" srcId="{08759AA2-B1A9-4E0C-A5F0-5B0D7DF0EB98}" destId="{16271D24-363A-4B1F-8758-5557CEFADFF1}" srcOrd="0" destOrd="0" presId="urn:microsoft.com/office/officeart/2005/8/layout/list1"/>
    <dgm:cxn modelId="{0A214024-DB69-4F7E-9DE6-71C29ED1CEA8}" type="presOf" srcId="{2A3439E2-7FF7-4E26-AA3A-F0A23A254C7C}" destId="{419F8713-9F63-4785-B531-872245BC1487}" srcOrd="0" destOrd="0" presId="urn:microsoft.com/office/officeart/2005/8/layout/list1"/>
    <dgm:cxn modelId="{7AB5F105-2852-4163-9605-C10FEBE20097}" type="presOf" srcId="{9CA5DF00-8714-46B4-8FFF-0A2F9CC3A2C7}" destId="{680B2306-EF48-4267-A875-CC86EDBC35AE}" srcOrd="1" destOrd="0" presId="urn:microsoft.com/office/officeart/2005/8/layout/list1"/>
    <dgm:cxn modelId="{46DB9FA7-AB73-43CF-BBE1-278177759DB8}" type="presParOf" srcId="{16271D24-363A-4B1F-8758-5557CEFADFF1}" destId="{670C3ABF-EF81-4336-B0A2-6F6155612A43}" srcOrd="0" destOrd="0" presId="urn:microsoft.com/office/officeart/2005/8/layout/list1"/>
    <dgm:cxn modelId="{E30D8081-2583-496E-AB5A-2A89D5541482}" type="presParOf" srcId="{670C3ABF-EF81-4336-B0A2-6F6155612A43}" destId="{419F8713-9F63-4785-B531-872245BC1487}" srcOrd="0" destOrd="0" presId="urn:microsoft.com/office/officeart/2005/8/layout/list1"/>
    <dgm:cxn modelId="{C17FF984-57CB-4376-BD5C-30268D0DDC20}" type="presParOf" srcId="{670C3ABF-EF81-4336-B0A2-6F6155612A43}" destId="{0E4F08E3-D25C-40B4-93BA-B86D9076E24A}" srcOrd="1" destOrd="0" presId="urn:microsoft.com/office/officeart/2005/8/layout/list1"/>
    <dgm:cxn modelId="{A0D00B0A-5F34-4FBF-A455-2845CB9D6607}" type="presParOf" srcId="{16271D24-363A-4B1F-8758-5557CEFADFF1}" destId="{36A8E159-25CD-46C9-A52F-A5E2DDBEF902}" srcOrd="1" destOrd="0" presId="urn:microsoft.com/office/officeart/2005/8/layout/list1"/>
    <dgm:cxn modelId="{8DA71D42-7B5D-41BF-8D51-29F5FA23C414}" type="presParOf" srcId="{16271D24-363A-4B1F-8758-5557CEFADFF1}" destId="{0CFCCE3B-C524-498A-92B5-3A9BF6B38CE7}" srcOrd="2" destOrd="0" presId="urn:microsoft.com/office/officeart/2005/8/layout/list1"/>
    <dgm:cxn modelId="{127448AF-EF8E-49A7-B3B8-E86E759876BC}" type="presParOf" srcId="{16271D24-363A-4B1F-8758-5557CEFADFF1}" destId="{55CAED47-CEFE-4BBA-8932-B0843962FEA8}" srcOrd="3" destOrd="0" presId="urn:microsoft.com/office/officeart/2005/8/layout/list1"/>
    <dgm:cxn modelId="{C803C9DA-1DF1-4815-B1A3-2ABE567FC5C1}" type="presParOf" srcId="{16271D24-363A-4B1F-8758-5557CEFADFF1}" destId="{15806347-8AFD-41DC-A1FD-A647718BBFD5}" srcOrd="4" destOrd="0" presId="urn:microsoft.com/office/officeart/2005/8/layout/list1"/>
    <dgm:cxn modelId="{D647734D-E5B1-422C-9B32-14BAA7BA63D0}" type="presParOf" srcId="{15806347-8AFD-41DC-A1FD-A647718BBFD5}" destId="{C6200449-45B9-4202-A604-04BA9EEBD152}" srcOrd="0" destOrd="0" presId="urn:microsoft.com/office/officeart/2005/8/layout/list1"/>
    <dgm:cxn modelId="{04387C41-881D-4914-BDB5-F55F9BB377A2}" type="presParOf" srcId="{15806347-8AFD-41DC-A1FD-A647718BBFD5}" destId="{7DDE75ED-191F-4821-9709-9413C6AF003F}" srcOrd="1" destOrd="0" presId="urn:microsoft.com/office/officeart/2005/8/layout/list1"/>
    <dgm:cxn modelId="{80DF98F3-F4FD-4DE7-B881-7A83C7ED5125}" type="presParOf" srcId="{16271D24-363A-4B1F-8758-5557CEFADFF1}" destId="{66BF47CB-1F0E-479D-8661-043DA81EDF91}" srcOrd="5" destOrd="0" presId="urn:microsoft.com/office/officeart/2005/8/layout/list1"/>
    <dgm:cxn modelId="{7543EA6C-DEE6-4A20-AE9F-FFD39CC6C015}" type="presParOf" srcId="{16271D24-363A-4B1F-8758-5557CEFADFF1}" destId="{A4F4A55C-557A-4628-9D11-75C2404B4DF9}" srcOrd="6" destOrd="0" presId="urn:microsoft.com/office/officeart/2005/8/layout/list1"/>
    <dgm:cxn modelId="{406402E2-7A61-44B4-9CEA-5C7EAC5AF6EB}" type="presParOf" srcId="{16271D24-363A-4B1F-8758-5557CEFADFF1}" destId="{044B9A96-111D-4F98-82C1-0BD24A585C5D}" srcOrd="7" destOrd="0" presId="urn:microsoft.com/office/officeart/2005/8/layout/list1"/>
    <dgm:cxn modelId="{6603FE51-87F8-41C6-9B92-467FC9AF96B4}" type="presParOf" srcId="{16271D24-363A-4B1F-8758-5557CEFADFF1}" destId="{426763D4-3FF0-4725-BAD9-BE2F25DBC170}" srcOrd="8" destOrd="0" presId="urn:microsoft.com/office/officeart/2005/8/layout/list1"/>
    <dgm:cxn modelId="{AEE99E91-3F34-42D9-A118-39B288385533}" type="presParOf" srcId="{426763D4-3FF0-4725-BAD9-BE2F25DBC170}" destId="{7B78C912-AAE8-40B5-8F1B-FB501A91C625}" srcOrd="0" destOrd="0" presId="urn:microsoft.com/office/officeart/2005/8/layout/list1"/>
    <dgm:cxn modelId="{1B4B9B75-D57F-412E-BB4E-2484F5C1EB2D}" type="presParOf" srcId="{426763D4-3FF0-4725-BAD9-BE2F25DBC170}" destId="{680B2306-EF48-4267-A875-CC86EDBC35AE}" srcOrd="1" destOrd="0" presId="urn:microsoft.com/office/officeart/2005/8/layout/list1"/>
    <dgm:cxn modelId="{5A44CAA8-F513-4547-9AD9-32364E9AF210}" type="presParOf" srcId="{16271D24-363A-4B1F-8758-5557CEFADFF1}" destId="{46844BDD-29B3-4D79-9F12-B2370A996CAA}" srcOrd="9" destOrd="0" presId="urn:microsoft.com/office/officeart/2005/8/layout/list1"/>
    <dgm:cxn modelId="{07AF9B38-ACE5-4CA6-BC2C-B7ED04503B89}" type="presParOf" srcId="{16271D24-363A-4B1F-8758-5557CEFADFF1}" destId="{5E8BA0B4-B094-4BD6-862C-4B71D8D9BC2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b="1" dirty="0" smtClean="0"/>
            <a:t>1. </a:t>
          </a:r>
          <a:r>
            <a:rPr lang="id-ID" sz="2800" b="1" dirty="0" smtClean="0"/>
            <a:t>IDENTIFIKASI MASALAH LINGKUNGAN PENGENDALIAN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74C599-0D1F-4E2C-865E-F99FECC22DF1}" type="presOf" srcId="{E00E7FA1-B0C7-4646-AFA5-B0835DC7923B}" destId="{62443BB2-F3E1-4CE3-A55D-16EA1BD9A298}" srcOrd="0" destOrd="0" presId="urn:microsoft.com/office/officeart/2005/8/layout/vList2"/>
    <dgm:cxn modelId="{562FD07B-91E4-43A8-BDB8-9FEC5A6A2E23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DF941E1D-C533-43C8-B788-7DFC863DC0DD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b="1" dirty="0" smtClean="0"/>
            <a:t>1. </a:t>
          </a:r>
          <a:r>
            <a:rPr lang="id-ID" sz="2800" b="1" dirty="0" smtClean="0"/>
            <a:t>IDENTIFIKASI MASALAH LINGKUNGAN PENGENDALIAN </a:t>
          </a:r>
          <a:r>
            <a:rPr lang="id-ID" sz="2800" b="1" dirty="0" smtClean="0">
              <a:solidFill>
                <a:schemeClr val="tx1"/>
              </a:solidFill>
            </a:rPr>
            <a:t>(Lanjutan)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D80C7E57-2FB6-4A86-BDEC-50A8C06CAE5D}" type="presOf" srcId="{E00E7FA1-B0C7-4646-AFA5-B0835DC7923B}" destId="{62443BB2-F3E1-4CE3-A55D-16EA1BD9A298}" srcOrd="0" destOrd="0" presId="urn:microsoft.com/office/officeart/2005/8/layout/vList2"/>
    <dgm:cxn modelId="{37CA6711-F18C-4F2F-AC1E-92FA0EBEC256}" type="presOf" srcId="{28D1CBB5-20B0-403B-8933-4F915059645E}" destId="{BD6EE0FC-55F4-465E-9BAE-F4DB7D9C11BB}" srcOrd="0" destOrd="0" presId="urn:microsoft.com/office/officeart/2005/8/layout/vList2"/>
    <dgm:cxn modelId="{3E8A9713-8B0B-4AA3-AB47-E10E9185EF89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2</a:t>
          </a:r>
          <a:r>
            <a:rPr lang="en-US" sz="2800" b="1" dirty="0" smtClean="0"/>
            <a:t>. </a:t>
          </a:r>
          <a:r>
            <a:rPr lang="id-ID" sz="2800" b="1" dirty="0" smtClean="0"/>
            <a:t>MENILAI KONDISI LINGKUNGAN PENGENDALIAN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C03B8D-053A-47D7-A88C-39B8F60FA732}" type="presOf" srcId="{E00E7FA1-B0C7-4646-AFA5-B0835DC7923B}" destId="{62443BB2-F3E1-4CE3-A55D-16EA1BD9A298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BA20071D-EC92-4D61-A12D-8AF492EBE450}" type="presOf" srcId="{28D1CBB5-20B0-403B-8933-4F915059645E}" destId="{BD6EE0FC-55F4-465E-9BAE-F4DB7D9C11BB}" srcOrd="0" destOrd="0" presId="urn:microsoft.com/office/officeart/2005/8/layout/vList2"/>
    <dgm:cxn modelId="{F2DC8C26-558A-40F2-861A-01F6435236F8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a. Penjelasan Awal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75D8A8FD-234D-44A4-B6DA-C5C3FC23E90E}" type="presOf" srcId="{28D1CBB5-20B0-403B-8933-4F915059645E}" destId="{BD6EE0FC-55F4-465E-9BAE-F4DB7D9C11BB}" srcOrd="0" destOrd="0" presId="urn:microsoft.com/office/officeart/2005/8/layout/vList2"/>
    <dgm:cxn modelId="{67E4C6FB-E2AB-41AC-B5EE-D087051E6E4A}" type="presOf" srcId="{E00E7FA1-B0C7-4646-AFA5-B0835DC7923B}" destId="{62443BB2-F3E1-4CE3-A55D-16EA1BD9A298}" srcOrd="0" destOrd="0" presId="urn:microsoft.com/office/officeart/2005/8/layout/vList2"/>
    <dgm:cxn modelId="{594D249C-491F-4AFC-961D-E94C37AD33D0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b. Survey Persepsi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7C2619-3284-4916-B424-68836F98EF4C}" type="presOf" srcId="{E00E7FA1-B0C7-4646-AFA5-B0835DC7923B}" destId="{62443BB2-F3E1-4CE3-A55D-16EA1BD9A298}" srcOrd="0" destOrd="0" presId="urn:microsoft.com/office/officeart/2005/8/layout/vList2"/>
    <dgm:cxn modelId="{8B861C16-45FB-474E-A334-DC853B52E3CF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89805B18-5C44-4A94-8793-8BD0C386290E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b. Survei Persepsi </a:t>
          </a:r>
          <a:r>
            <a:rPr lang="id-ID" sz="2800" b="1" dirty="0" smtClean="0">
              <a:solidFill>
                <a:schemeClr val="tx1"/>
              </a:solidFill>
            </a:rPr>
            <a:t>(Lanjutan)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AB4C6B-15F1-4094-A07A-513B32AB35F5}" type="presOf" srcId="{E00E7FA1-B0C7-4646-AFA5-B0835DC7923B}" destId="{62443BB2-F3E1-4CE3-A55D-16EA1BD9A298}" srcOrd="0" destOrd="0" presId="urn:microsoft.com/office/officeart/2005/8/layout/vList2"/>
    <dgm:cxn modelId="{4AFBC7E3-644A-4E7F-9FBE-7D8625AC1D6D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B35E2218-70C8-40C6-B0AC-C7376F503AD2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c. Simpulan Sementara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A9C18D-1467-44CC-B57E-14C6FE2A81D1}" type="presOf" srcId="{E00E7FA1-B0C7-4646-AFA5-B0835DC7923B}" destId="{62443BB2-F3E1-4CE3-A55D-16EA1BD9A298}" srcOrd="0" destOrd="0" presId="urn:microsoft.com/office/officeart/2005/8/layout/vList2"/>
    <dgm:cxn modelId="{40D92BC8-8710-4039-B438-0237D14E55FE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630356B1-CBC1-4DD6-A43B-B94E6D853517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c. Simpulan Sementara </a:t>
          </a:r>
          <a:r>
            <a:rPr lang="id-ID" sz="2800" b="1" dirty="0" smtClean="0">
              <a:solidFill>
                <a:schemeClr val="tx1"/>
              </a:solidFill>
            </a:rPr>
            <a:t>(Lanjutan)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11BBFF-7445-4D05-8EF1-5B7DA5736A38}" type="presOf" srcId="{E00E7FA1-B0C7-4646-AFA5-B0835DC7923B}" destId="{62443BB2-F3E1-4CE3-A55D-16EA1BD9A298}" srcOrd="0" destOrd="0" presId="urn:microsoft.com/office/officeart/2005/8/layout/vList2"/>
    <dgm:cxn modelId="{981D4655-3927-4F4E-ABC1-29DD382594D2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015B080E-C78C-4557-AD6B-6938FCF516F3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3</a:t>
          </a:r>
          <a:r>
            <a:rPr lang="en-US" sz="2800" b="1" dirty="0" smtClean="0"/>
            <a:t>. </a:t>
          </a:r>
          <a:r>
            <a:rPr lang="id-ID" sz="2800" b="1" dirty="0" smtClean="0"/>
            <a:t>Menyusun Rencana Tindak Perbaikan Lingkungan Pengendalian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2B48F3-FBAC-49CA-9CBC-9967AAC2225B}" type="presOf" srcId="{E00E7FA1-B0C7-4646-AFA5-B0835DC7923B}" destId="{62443BB2-F3E1-4CE3-A55D-16EA1BD9A298}" srcOrd="0" destOrd="0" presId="urn:microsoft.com/office/officeart/2005/8/layout/vList2"/>
    <dgm:cxn modelId="{C96CB683-6B3E-4240-B4FD-8CCE5EE7BEED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81927698-7590-4956-8F16-481BE9E278C6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1EC4D0-FD74-495B-9BE1-4851CC91099B}" type="doc">
      <dgm:prSet loTypeId="urn:microsoft.com/office/officeart/2005/8/layout/vList4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331E581-07BB-4221-A921-B05F043B962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id-ID" b="1" dirty="0" smtClean="0"/>
            <a:t>Pegawai harus tidak khawatir untuk jujur atas kelemahan soft control</a:t>
          </a:r>
          <a:endParaRPr lang="en-US" dirty="0"/>
        </a:p>
      </dgm:t>
    </dgm:pt>
    <dgm:pt modelId="{11F7460F-B0B6-4950-AFEC-C758AD42AD67}" type="parTrans" cxnId="{97242ABA-EBDE-4392-BDBE-72B1261E9E27}">
      <dgm:prSet/>
      <dgm:spPr/>
      <dgm:t>
        <a:bodyPr/>
        <a:lstStyle/>
        <a:p>
          <a:endParaRPr lang="en-US"/>
        </a:p>
      </dgm:t>
    </dgm:pt>
    <dgm:pt modelId="{E1C4F0C5-9E18-410F-B78A-ACEB59CD6ED9}" type="sibTrans" cxnId="{97242ABA-EBDE-4392-BDBE-72B1261E9E27}">
      <dgm:prSet/>
      <dgm:spPr/>
      <dgm:t>
        <a:bodyPr/>
        <a:lstStyle/>
        <a:p>
          <a:endParaRPr lang="en-US"/>
        </a:p>
      </dgm:t>
    </dgm:pt>
    <dgm:pt modelId="{6C9CAC16-C677-4DB1-8185-311E0543739A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id-ID" b="1" dirty="0" smtClean="0"/>
            <a:t>Informasi yg diperoleh adalah persepsi</a:t>
          </a:r>
          <a:endParaRPr lang="en-US" dirty="0"/>
        </a:p>
      </dgm:t>
    </dgm:pt>
    <dgm:pt modelId="{B950D42F-9946-4D9F-9B2C-B7213F8257A7}" type="parTrans" cxnId="{D13CDBC2-0A8F-4B6C-A085-F8F52774FD1E}">
      <dgm:prSet/>
      <dgm:spPr/>
      <dgm:t>
        <a:bodyPr/>
        <a:lstStyle/>
        <a:p>
          <a:endParaRPr lang="en-US"/>
        </a:p>
      </dgm:t>
    </dgm:pt>
    <dgm:pt modelId="{BCFD6309-4614-4539-B6CC-C52666484F95}" type="sibTrans" cxnId="{D13CDBC2-0A8F-4B6C-A085-F8F52774FD1E}">
      <dgm:prSet/>
      <dgm:spPr/>
      <dgm:t>
        <a:bodyPr/>
        <a:lstStyle/>
        <a:p>
          <a:endParaRPr lang="en-US"/>
        </a:p>
      </dgm:t>
    </dgm:pt>
    <dgm:pt modelId="{CFA1E65E-F0BE-4CC3-80CD-2928CAB7A26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25000"/>
          </a:schemeClr>
        </a:solidFill>
      </dgm:spPr>
      <dgm:t>
        <a:bodyPr/>
        <a:lstStyle/>
        <a:p>
          <a:pPr rtl="0"/>
          <a:r>
            <a:rPr lang="id-ID" b="1" dirty="0" smtClean="0"/>
            <a:t>Sebagai bukti audit Persepsi harus divalidasi</a:t>
          </a:r>
          <a:endParaRPr lang="en-US" dirty="0"/>
        </a:p>
      </dgm:t>
    </dgm:pt>
    <dgm:pt modelId="{0D9CA442-6732-48BA-A3D4-1420D6059176}" type="parTrans" cxnId="{36220648-913E-4C83-8D41-36EAEECBB2B1}">
      <dgm:prSet/>
      <dgm:spPr/>
      <dgm:t>
        <a:bodyPr/>
        <a:lstStyle/>
        <a:p>
          <a:endParaRPr lang="en-US"/>
        </a:p>
      </dgm:t>
    </dgm:pt>
    <dgm:pt modelId="{DB2D45C6-714E-41B1-AAD6-0713045B8B83}" type="sibTrans" cxnId="{36220648-913E-4C83-8D41-36EAEECBB2B1}">
      <dgm:prSet/>
      <dgm:spPr/>
      <dgm:t>
        <a:bodyPr/>
        <a:lstStyle/>
        <a:p>
          <a:endParaRPr lang="en-US"/>
        </a:p>
      </dgm:t>
    </dgm:pt>
    <dgm:pt modelId="{DFA2F452-2346-4061-BE7F-318CE65C0235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10000"/>
          </a:schemeClr>
        </a:solidFill>
      </dgm:spPr>
      <dgm:t>
        <a:bodyPr/>
        <a:lstStyle/>
        <a:p>
          <a:pPr rtl="0"/>
          <a:r>
            <a:rPr lang="id-ID" b="1" dirty="0" smtClean="0"/>
            <a:t>Persepsi negatif pegawai adalah fakta dan dapat menjadi masalah serius di unit kerjanya.</a:t>
          </a:r>
          <a:endParaRPr lang="en-US" dirty="0"/>
        </a:p>
      </dgm:t>
    </dgm:pt>
    <dgm:pt modelId="{767650BC-C43A-43CF-9317-68CCF03C1805}" type="parTrans" cxnId="{6846EAE8-BEBA-40B4-A486-A3620540478E}">
      <dgm:prSet/>
      <dgm:spPr/>
      <dgm:t>
        <a:bodyPr/>
        <a:lstStyle/>
        <a:p>
          <a:endParaRPr lang="en-US"/>
        </a:p>
      </dgm:t>
    </dgm:pt>
    <dgm:pt modelId="{CCE50358-0A75-4915-BBD8-8635CBDAEC79}" type="sibTrans" cxnId="{6846EAE8-BEBA-40B4-A486-A3620540478E}">
      <dgm:prSet/>
      <dgm:spPr/>
      <dgm:t>
        <a:bodyPr/>
        <a:lstStyle/>
        <a:p>
          <a:endParaRPr lang="en-US"/>
        </a:p>
      </dgm:t>
    </dgm:pt>
    <dgm:pt modelId="{77928391-6BD9-44E4-A4C5-B56BFA9112E1}" type="pres">
      <dgm:prSet presAssocID="{271EC4D0-FD74-495B-9BE1-4851CC91099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8EB92B-9B79-4E65-BB08-D9604F0EA883}" type="pres">
      <dgm:prSet presAssocID="{2331E581-07BB-4221-A921-B05F043B9622}" presName="comp" presStyleCnt="0"/>
      <dgm:spPr/>
      <dgm:t>
        <a:bodyPr/>
        <a:lstStyle/>
        <a:p>
          <a:endParaRPr lang="en-US"/>
        </a:p>
      </dgm:t>
    </dgm:pt>
    <dgm:pt modelId="{28B68EE8-366C-4555-A48E-A1D18767783D}" type="pres">
      <dgm:prSet presAssocID="{2331E581-07BB-4221-A921-B05F043B9622}" presName="box" presStyleLbl="node1" presStyleIdx="0" presStyleCnt="4"/>
      <dgm:spPr/>
      <dgm:t>
        <a:bodyPr/>
        <a:lstStyle/>
        <a:p>
          <a:endParaRPr lang="en-US"/>
        </a:p>
      </dgm:t>
    </dgm:pt>
    <dgm:pt modelId="{9BCE7A96-E080-4473-956D-6A3E2087DF79}" type="pres">
      <dgm:prSet presAssocID="{2331E581-07BB-4221-A921-B05F043B9622}" presName="img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DAC2544-2334-4165-A97B-B8D5673A2883}" type="pres">
      <dgm:prSet presAssocID="{2331E581-07BB-4221-A921-B05F043B962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F845C2-786B-4B2E-9D77-8D73C404CD59}" type="pres">
      <dgm:prSet presAssocID="{E1C4F0C5-9E18-410F-B78A-ACEB59CD6ED9}" presName="spacer" presStyleCnt="0"/>
      <dgm:spPr/>
      <dgm:t>
        <a:bodyPr/>
        <a:lstStyle/>
        <a:p>
          <a:endParaRPr lang="en-US"/>
        </a:p>
      </dgm:t>
    </dgm:pt>
    <dgm:pt modelId="{16EB06DF-9852-4E5D-AAD8-DA9E088E3CA4}" type="pres">
      <dgm:prSet presAssocID="{6C9CAC16-C677-4DB1-8185-311E0543739A}" presName="comp" presStyleCnt="0"/>
      <dgm:spPr/>
      <dgm:t>
        <a:bodyPr/>
        <a:lstStyle/>
        <a:p>
          <a:endParaRPr lang="en-US"/>
        </a:p>
      </dgm:t>
    </dgm:pt>
    <dgm:pt modelId="{8414C089-129F-4304-AE80-CCC1257FC7CD}" type="pres">
      <dgm:prSet presAssocID="{6C9CAC16-C677-4DB1-8185-311E0543739A}" presName="box" presStyleLbl="node1" presStyleIdx="1" presStyleCnt="4"/>
      <dgm:spPr/>
      <dgm:t>
        <a:bodyPr/>
        <a:lstStyle/>
        <a:p>
          <a:endParaRPr lang="en-US"/>
        </a:p>
      </dgm:t>
    </dgm:pt>
    <dgm:pt modelId="{5B64C766-B9C2-4BCC-B7CC-3B7F693CE35A}" type="pres">
      <dgm:prSet presAssocID="{6C9CAC16-C677-4DB1-8185-311E0543739A}" presName="img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5A18CDB-A933-4685-982B-57F751C36104}" type="pres">
      <dgm:prSet presAssocID="{6C9CAC16-C677-4DB1-8185-311E0543739A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3980A5-2B01-4849-8B95-33FF93795C20}" type="pres">
      <dgm:prSet presAssocID="{BCFD6309-4614-4539-B6CC-C52666484F95}" presName="spacer" presStyleCnt="0"/>
      <dgm:spPr/>
      <dgm:t>
        <a:bodyPr/>
        <a:lstStyle/>
        <a:p>
          <a:endParaRPr lang="en-US"/>
        </a:p>
      </dgm:t>
    </dgm:pt>
    <dgm:pt modelId="{36E14B8A-50CE-47D9-8545-A525DF67F455}" type="pres">
      <dgm:prSet presAssocID="{CFA1E65E-F0BE-4CC3-80CD-2928CAB7A262}" presName="comp" presStyleCnt="0"/>
      <dgm:spPr/>
      <dgm:t>
        <a:bodyPr/>
        <a:lstStyle/>
        <a:p>
          <a:endParaRPr lang="en-US"/>
        </a:p>
      </dgm:t>
    </dgm:pt>
    <dgm:pt modelId="{81D3EABE-AC36-4744-8AB2-A255CDE77286}" type="pres">
      <dgm:prSet presAssocID="{CFA1E65E-F0BE-4CC3-80CD-2928CAB7A262}" presName="box" presStyleLbl="node1" presStyleIdx="2" presStyleCnt="4"/>
      <dgm:spPr/>
      <dgm:t>
        <a:bodyPr/>
        <a:lstStyle/>
        <a:p>
          <a:endParaRPr lang="en-US"/>
        </a:p>
      </dgm:t>
    </dgm:pt>
    <dgm:pt modelId="{00C24494-DA8F-4ACD-BB7E-345E7F63FBAE}" type="pres">
      <dgm:prSet presAssocID="{CFA1E65E-F0BE-4CC3-80CD-2928CAB7A262}" presName="img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9A2D155-CF27-466B-B133-B1BCB9FBE55F}" type="pres">
      <dgm:prSet presAssocID="{CFA1E65E-F0BE-4CC3-80CD-2928CAB7A26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F983D8-F921-474F-B9A7-6E12E3503065}" type="pres">
      <dgm:prSet presAssocID="{DB2D45C6-714E-41B1-AAD6-0713045B8B83}" presName="spacer" presStyleCnt="0"/>
      <dgm:spPr/>
      <dgm:t>
        <a:bodyPr/>
        <a:lstStyle/>
        <a:p>
          <a:endParaRPr lang="en-US"/>
        </a:p>
      </dgm:t>
    </dgm:pt>
    <dgm:pt modelId="{14C367F5-64B6-4C29-B57F-1C4F90904BD7}" type="pres">
      <dgm:prSet presAssocID="{DFA2F452-2346-4061-BE7F-318CE65C0235}" presName="comp" presStyleCnt="0"/>
      <dgm:spPr/>
      <dgm:t>
        <a:bodyPr/>
        <a:lstStyle/>
        <a:p>
          <a:endParaRPr lang="en-US"/>
        </a:p>
      </dgm:t>
    </dgm:pt>
    <dgm:pt modelId="{D160DA88-CB84-4911-9B1A-1ACB1F1A75BF}" type="pres">
      <dgm:prSet presAssocID="{DFA2F452-2346-4061-BE7F-318CE65C0235}" presName="box" presStyleLbl="node1" presStyleIdx="3" presStyleCnt="4"/>
      <dgm:spPr/>
      <dgm:t>
        <a:bodyPr/>
        <a:lstStyle/>
        <a:p>
          <a:endParaRPr lang="en-US"/>
        </a:p>
      </dgm:t>
    </dgm:pt>
    <dgm:pt modelId="{B00952CA-69FD-4E2A-B8F9-11AD4B7CDA3B}" type="pres">
      <dgm:prSet presAssocID="{DFA2F452-2346-4061-BE7F-318CE65C0235}" presName="img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C55C4E9-48B9-4E3A-BC5C-97585BBA8EC8}" type="pres">
      <dgm:prSet presAssocID="{DFA2F452-2346-4061-BE7F-318CE65C0235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1FA3B6-26A9-4868-BAC0-EC89E5FE7207}" type="presOf" srcId="{2331E581-07BB-4221-A921-B05F043B9622}" destId="{28B68EE8-366C-4555-A48E-A1D18767783D}" srcOrd="0" destOrd="0" presId="urn:microsoft.com/office/officeart/2005/8/layout/vList4#1"/>
    <dgm:cxn modelId="{6846EAE8-BEBA-40B4-A486-A3620540478E}" srcId="{271EC4D0-FD74-495B-9BE1-4851CC91099B}" destId="{DFA2F452-2346-4061-BE7F-318CE65C0235}" srcOrd="3" destOrd="0" parTransId="{767650BC-C43A-43CF-9317-68CCF03C1805}" sibTransId="{CCE50358-0A75-4915-BBD8-8635CBDAEC79}"/>
    <dgm:cxn modelId="{D13CDBC2-0A8F-4B6C-A085-F8F52774FD1E}" srcId="{271EC4D0-FD74-495B-9BE1-4851CC91099B}" destId="{6C9CAC16-C677-4DB1-8185-311E0543739A}" srcOrd="1" destOrd="0" parTransId="{B950D42F-9946-4D9F-9B2C-B7213F8257A7}" sibTransId="{BCFD6309-4614-4539-B6CC-C52666484F95}"/>
    <dgm:cxn modelId="{9AC46BEE-5D31-4064-A6A7-445B251C2B06}" type="presOf" srcId="{DFA2F452-2346-4061-BE7F-318CE65C0235}" destId="{BC55C4E9-48B9-4E3A-BC5C-97585BBA8EC8}" srcOrd="1" destOrd="0" presId="urn:microsoft.com/office/officeart/2005/8/layout/vList4#1"/>
    <dgm:cxn modelId="{28F99E6A-386B-48F9-B1F7-C2678A47859C}" type="presOf" srcId="{2331E581-07BB-4221-A921-B05F043B9622}" destId="{8DAC2544-2334-4165-A97B-B8D5673A2883}" srcOrd="1" destOrd="0" presId="urn:microsoft.com/office/officeart/2005/8/layout/vList4#1"/>
    <dgm:cxn modelId="{E290FB8C-0DBC-4EC8-A58C-3EBD01093E57}" type="presOf" srcId="{CFA1E65E-F0BE-4CC3-80CD-2928CAB7A262}" destId="{81D3EABE-AC36-4744-8AB2-A255CDE77286}" srcOrd="0" destOrd="0" presId="urn:microsoft.com/office/officeart/2005/8/layout/vList4#1"/>
    <dgm:cxn modelId="{8E4CE7F5-4798-4555-A254-59C35FE19614}" type="presOf" srcId="{DFA2F452-2346-4061-BE7F-318CE65C0235}" destId="{D160DA88-CB84-4911-9B1A-1ACB1F1A75BF}" srcOrd="0" destOrd="0" presId="urn:microsoft.com/office/officeart/2005/8/layout/vList4#1"/>
    <dgm:cxn modelId="{36220648-913E-4C83-8D41-36EAEECBB2B1}" srcId="{271EC4D0-FD74-495B-9BE1-4851CC91099B}" destId="{CFA1E65E-F0BE-4CC3-80CD-2928CAB7A262}" srcOrd="2" destOrd="0" parTransId="{0D9CA442-6732-48BA-A3D4-1420D6059176}" sibTransId="{DB2D45C6-714E-41B1-AAD6-0713045B8B83}"/>
    <dgm:cxn modelId="{2772C7E2-0E02-4291-BD71-E5D0A59C52C0}" type="presOf" srcId="{271EC4D0-FD74-495B-9BE1-4851CC91099B}" destId="{77928391-6BD9-44E4-A4C5-B56BFA9112E1}" srcOrd="0" destOrd="0" presId="urn:microsoft.com/office/officeart/2005/8/layout/vList4#1"/>
    <dgm:cxn modelId="{5DAFDF51-DE35-4418-B188-6FCEBC048133}" type="presOf" srcId="{CFA1E65E-F0BE-4CC3-80CD-2928CAB7A262}" destId="{D9A2D155-CF27-466B-B133-B1BCB9FBE55F}" srcOrd="1" destOrd="0" presId="urn:microsoft.com/office/officeart/2005/8/layout/vList4#1"/>
    <dgm:cxn modelId="{97242ABA-EBDE-4392-BDBE-72B1261E9E27}" srcId="{271EC4D0-FD74-495B-9BE1-4851CC91099B}" destId="{2331E581-07BB-4221-A921-B05F043B9622}" srcOrd="0" destOrd="0" parTransId="{11F7460F-B0B6-4950-AFEC-C758AD42AD67}" sibTransId="{E1C4F0C5-9E18-410F-B78A-ACEB59CD6ED9}"/>
    <dgm:cxn modelId="{DE0E701D-0357-4FC4-B33E-7CDB8D3BFA8A}" type="presOf" srcId="{6C9CAC16-C677-4DB1-8185-311E0543739A}" destId="{B5A18CDB-A933-4685-982B-57F751C36104}" srcOrd="1" destOrd="0" presId="urn:microsoft.com/office/officeart/2005/8/layout/vList4#1"/>
    <dgm:cxn modelId="{ACD6D66A-E108-4721-8A5B-82B520CCE3A6}" type="presOf" srcId="{6C9CAC16-C677-4DB1-8185-311E0543739A}" destId="{8414C089-129F-4304-AE80-CCC1257FC7CD}" srcOrd="0" destOrd="0" presId="urn:microsoft.com/office/officeart/2005/8/layout/vList4#1"/>
    <dgm:cxn modelId="{8688EAEA-034F-4AC7-867C-611646A6DDDA}" type="presParOf" srcId="{77928391-6BD9-44E4-A4C5-B56BFA9112E1}" destId="{7C8EB92B-9B79-4E65-BB08-D9604F0EA883}" srcOrd="0" destOrd="0" presId="urn:microsoft.com/office/officeart/2005/8/layout/vList4#1"/>
    <dgm:cxn modelId="{4E04E3C2-9CFF-4338-BC1B-5DAFA783C2B7}" type="presParOf" srcId="{7C8EB92B-9B79-4E65-BB08-D9604F0EA883}" destId="{28B68EE8-366C-4555-A48E-A1D18767783D}" srcOrd="0" destOrd="0" presId="urn:microsoft.com/office/officeart/2005/8/layout/vList4#1"/>
    <dgm:cxn modelId="{7A32F6BE-2ACE-41FF-8CF6-228D45F9BF43}" type="presParOf" srcId="{7C8EB92B-9B79-4E65-BB08-D9604F0EA883}" destId="{9BCE7A96-E080-4473-956D-6A3E2087DF79}" srcOrd="1" destOrd="0" presId="urn:microsoft.com/office/officeart/2005/8/layout/vList4#1"/>
    <dgm:cxn modelId="{D29A7634-35CF-4BA1-B2AE-B3E0F495400F}" type="presParOf" srcId="{7C8EB92B-9B79-4E65-BB08-D9604F0EA883}" destId="{8DAC2544-2334-4165-A97B-B8D5673A2883}" srcOrd="2" destOrd="0" presId="urn:microsoft.com/office/officeart/2005/8/layout/vList4#1"/>
    <dgm:cxn modelId="{F44C2006-510A-496C-B138-58CB393E080F}" type="presParOf" srcId="{77928391-6BD9-44E4-A4C5-B56BFA9112E1}" destId="{0BF845C2-786B-4B2E-9D77-8D73C404CD59}" srcOrd="1" destOrd="0" presId="urn:microsoft.com/office/officeart/2005/8/layout/vList4#1"/>
    <dgm:cxn modelId="{77EA6BE2-848B-4927-B5D5-AA52CA7BEA6B}" type="presParOf" srcId="{77928391-6BD9-44E4-A4C5-B56BFA9112E1}" destId="{16EB06DF-9852-4E5D-AAD8-DA9E088E3CA4}" srcOrd="2" destOrd="0" presId="urn:microsoft.com/office/officeart/2005/8/layout/vList4#1"/>
    <dgm:cxn modelId="{136C768B-D09E-42FD-8AED-B39CDF64B538}" type="presParOf" srcId="{16EB06DF-9852-4E5D-AAD8-DA9E088E3CA4}" destId="{8414C089-129F-4304-AE80-CCC1257FC7CD}" srcOrd="0" destOrd="0" presId="urn:microsoft.com/office/officeart/2005/8/layout/vList4#1"/>
    <dgm:cxn modelId="{AC9B8671-BC89-45B7-A81B-F48B8AC5B603}" type="presParOf" srcId="{16EB06DF-9852-4E5D-AAD8-DA9E088E3CA4}" destId="{5B64C766-B9C2-4BCC-B7CC-3B7F693CE35A}" srcOrd="1" destOrd="0" presId="urn:microsoft.com/office/officeart/2005/8/layout/vList4#1"/>
    <dgm:cxn modelId="{57C96093-C2DB-416C-A9DF-C9B9AA12D599}" type="presParOf" srcId="{16EB06DF-9852-4E5D-AAD8-DA9E088E3CA4}" destId="{B5A18CDB-A933-4685-982B-57F751C36104}" srcOrd="2" destOrd="0" presId="urn:microsoft.com/office/officeart/2005/8/layout/vList4#1"/>
    <dgm:cxn modelId="{444B6E66-79C5-410A-BAF9-C8064DEFEC22}" type="presParOf" srcId="{77928391-6BD9-44E4-A4C5-B56BFA9112E1}" destId="{263980A5-2B01-4849-8B95-33FF93795C20}" srcOrd="3" destOrd="0" presId="urn:microsoft.com/office/officeart/2005/8/layout/vList4#1"/>
    <dgm:cxn modelId="{E1DDD15A-4434-483D-9D71-4579B5477CD3}" type="presParOf" srcId="{77928391-6BD9-44E4-A4C5-B56BFA9112E1}" destId="{36E14B8A-50CE-47D9-8545-A525DF67F455}" srcOrd="4" destOrd="0" presId="urn:microsoft.com/office/officeart/2005/8/layout/vList4#1"/>
    <dgm:cxn modelId="{34723F1E-676E-4392-B77F-3C2A86952A34}" type="presParOf" srcId="{36E14B8A-50CE-47D9-8545-A525DF67F455}" destId="{81D3EABE-AC36-4744-8AB2-A255CDE77286}" srcOrd="0" destOrd="0" presId="urn:microsoft.com/office/officeart/2005/8/layout/vList4#1"/>
    <dgm:cxn modelId="{F8C480C5-976C-4F50-8D29-3DF44EEA8BE1}" type="presParOf" srcId="{36E14B8A-50CE-47D9-8545-A525DF67F455}" destId="{00C24494-DA8F-4ACD-BB7E-345E7F63FBAE}" srcOrd="1" destOrd="0" presId="urn:microsoft.com/office/officeart/2005/8/layout/vList4#1"/>
    <dgm:cxn modelId="{4E3F9883-B4C9-4A1B-B61D-1E2853CC0768}" type="presParOf" srcId="{36E14B8A-50CE-47D9-8545-A525DF67F455}" destId="{D9A2D155-CF27-466B-B133-B1BCB9FBE55F}" srcOrd="2" destOrd="0" presId="urn:microsoft.com/office/officeart/2005/8/layout/vList4#1"/>
    <dgm:cxn modelId="{F4A1E637-FAA1-4736-9A8B-E47BC6189C64}" type="presParOf" srcId="{77928391-6BD9-44E4-A4C5-B56BFA9112E1}" destId="{ABF983D8-F921-474F-B9A7-6E12E3503065}" srcOrd="5" destOrd="0" presId="urn:microsoft.com/office/officeart/2005/8/layout/vList4#1"/>
    <dgm:cxn modelId="{A3DFE2E5-55D7-4720-B2CD-249FAD825561}" type="presParOf" srcId="{77928391-6BD9-44E4-A4C5-B56BFA9112E1}" destId="{14C367F5-64B6-4C29-B57F-1C4F90904BD7}" srcOrd="6" destOrd="0" presId="urn:microsoft.com/office/officeart/2005/8/layout/vList4#1"/>
    <dgm:cxn modelId="{F6440942-4FD3-4340-8F71-DF6DEAEE7EA3}" type="presParOf" srcId="{14C367F5-64B6-4C29-B57F-1C4F90904BD7}" destId="{D160DA88-CB84-4911-9B1A-1ACB1F1A75BF}" srcOrd="0" destOrd="0" presId="urn:microsoft.com/office/officeart/2005/8/layout/vList4#1"/>
    <dgm:cxn modelId="{20A89AA8-5A04-40DE-A1BE-65B93CECCCCA}" type="presParOf" srcId="{14C367F5-64B6-4C29-B57F-1C4F90904BD7}" destId="{B00952CA-69FD-4E2A-B8F9-11AD4B7CDA3B}" srcOrd="1" destOrd="0" presId="urn:microsoft.com/office/officeart/2005/8/layout/vList4#1"/>
    <dgm:cxn modelId="{B88F0328-193A-4D94-837A-A45810171184}" type="presParOf" srcId="{14C367F5-64B6-4C29-B57F-1C4F90904BD7}" destId="{BC55C4E9-48B9-4E3A-BC5C-97585BBA8EC8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4</a:t>
          </a:r>
          <a:r>
            <a:rPr lang="en-US" sz="2800" b="1" dirty="0" smtClean="0"/>
            <a:t>. </a:t>
          </a:r>
          <a:r>
            <a:rPr lang="id-ID" sz="2800" b="1" dirty="0" smtClean="0"/>
            <a:t>Mengkaitkan Hasil CEE dengan proses CSA Unsur-Unsur SPIP Lainnya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21D047-FF65-4A20-936B-36AFDB222456}" type="presOf" srcId="{28D1CBB5-20B0-403B-8933-4F915059645E}" destId="{BD6EE0FC-55F4-465E-9BAE-F4DB7D9C11BB}" srcOrd="0" destOrd="0" presId="urn:microsoft.com/office/officeart/2005/8/layout/vList2"/>
    <dgm:cxn modelId="{26F17FB8-8500-4BBF-8578-D6642142D939}" type="presOf" srcId="{E00E7FA1-B0C7-4646-AFA5-B0835DC7923B}" destId="{62443BB2-F3E1-4CE3-A55D-16EA1BD9A298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536224E3-96E6-4957-B4D4-3694B3E177AC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id-ID" sz="2800" b="1" dirty="0" smtClean="0"/>
            <a:t>4</a:t>
          </a:r>
          <a:r>
            <a:rPr lang="en-US" sz="2800" b="1" dirty="0" smtClean="0"/>
            <a:t>. </a:t>
          </a:r>
          <a:r>
            <a:rPr lang="id-ID" sz="2800" b="1" dirty="0" smtClean="0"/>
            <a:t>Mengkaitkan Hasil CEE dengan proses CSA Unsur-Unsur SPIP Lainnya </a:t>
          </a:r>
          <a:r>
            <a:rPr lang="id-ID" sz="2800" b="1" dirty="0" smtClean="0">
              <a:solidFill>
                <a:schemeClr val="tx1"/>
              </a:solidFill>
            </a:rPr>
            <a:t>(lanjutan)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20A49993-5D09-4273-8501-7B15A007E7D6}" type="presOf" srcId="{E00E7FA1-B0C7-4646-AFA5-B0835DC7923B}" destId="{62443BB2-F3E1-4CE3-A55D-16EA1BD9A298}" srcOrd="0" destOrd="0" presId="urn:microsoft.com/office/officeart/2005/8/layout/vList2"/>
    <dgm:cxn modelId="{FEACA007-D8B5-4893-9BE7-6FDE2C9AF61D}" type="presOf" srcId="{28D1CBB5-20B0-403B-8933-4F915059645E}" destId="{BD6EE0FC-55F4-465E-9BAE-F4DB7D9C11BB}" srcOrd="0" destOrd="0" presId="urn:microsoft.com/office/officeart/2005/8/layout/vList2"/>
    <dgm:cxn modelId="{CCDDAE2C-D3D0-47C8-8A6A-2DED1F78E674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8FE35BA-5552-4CC2-AF01-3A49A207D8E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650E859C-332C-4D0B-AE98-538C97F86C3E}">
      <dgm:prSet phldrT="[Text]"/>
      <dgm:spPr/>
      <dgm:t>
        <a:bodyPr/>
        <a:lstStyle/>
        <a:p>
          <a:r>
            <a:rPr lang="id-ID" dirty="0" smtClean="0"/>
            <a:t>CEE sebelum CSA Penilaian Risiko</a:t>
          </a:r>
          <a:endParaRPr lang="id-ID" dirty="0"/>
        </a:p>
      </dgm:t>
    </dgm:pt>
    <dgm:pt modelId="{FFC2F447-2B87-41DE-BC0E-DDC090CD6B1F}" type="parTrans" cxnId="{A8A47A6F-8B90-48C8-8605-375F1FF1DB57}">
      <dgm:prSet/>
      <dgm:spPr/>
      <dgm:t>
        <a:bodyPr/>
        <a:lstStyle/>
        <a:p>
          <a:endParaRPr lang="id-ID"/>
        </a:p>
      </dgm:t>
    </dgm:pt>
    <dgm:pt modelId="{15D988EA-D3DF-4036-B15F-A3499082FE6E}" type="sibTrans" cxnId="{A8A47A6F-8B90-48C8-8605-375F1FF1DB57}">
      <dgm:prSet/>
      <dgm:spPr/>
      <dgm:t>
        <a:bodyPr/>
        <a:lstStyle/>
        <a:p>
          <a:endParaRPr lang="id-ID"/>
        </a:p>
      </dgm:t>
    </dgm:pt>
    <dgm:pt modelId="{ED5D1AF6-7FF7-40FA-944B-92D833B86B31}">
      <dgm:prSet phldrT="[Text]"/>
      <dgm:spPr/>
      <dgm:t>
        <a:bodyPr/>
        <a:lstStyle/>
        <a:p>
          <a:r>
            <a:rPr lang="id-ID" dirty="0" smtClean="0"/>
            <a:t>hasil CEE akan dipergunakan sebagai sumber acuan pada saat identifikasi risiko</a:t>
          </a:r>
          <a:endParaRPr lang="id-ID" dirty="0"/>
        </a:p>
      </dgm:t>
    </dgm:pt>
    <dgm:pt modelId="{6A71DBB2-E01D-4F92-9966-86C499C583CA}" type="parTrans" cxnId="{2CA780C7-F428-4636-86CE-2B04A5F5F44E}">
      <dgm:prSet/>
      <dgm:spPr/>
      <dgm:t>
        <a:bodyPr/>
        <a:lstStyle/>
        <a:p>
          <a:endParaRPr lang="id-ID"/>
        </a:p>
      </dgm:t>
    </dgm:pt>
    <dgm:pt modelId="{9E8A84EA-D49E-4D07-8A45-C56EC0FA6773}" type="sibTrans" cxnId="{2CA780C7-F428-4636-86CE-2B04A5F5F44E}">
      <dgm:prSet/>
      <dgm:spPr/>
      <dgm:t>
        <a:bodyPr/>
        <a:lstStyle/>
        <a:p>
          <a:endParaRPr lang="id-ID"/>
        </a:p>
      </dgm:t>
    </dgm:pt>
    <dgm:pt modelId="{62473D7D-1746-4FD3-B5CA-D380F6A865D3}">
      <dgm:prSet phldrT="[Text]"/>
      <dgm:spPr/>
      <dgm:t>
        <a:bodyPr/>
        <a:lstStyle/>
        <a:p>
          <a:r>
            <a:rPr lang="id-ID" dirty="0" smtClean="0"/>
            <a:t>CEE setelah CSA Penilaian Risiko &amp; CSA Kegiatan Pengendalian</a:t>
          </a:r>
          <a:endParaRPr lang="id-ID" dirty="0"/>
        </a:p>
      </dgm:t>
    </dgm:pt>
    <dgm:pt modelId="{E07C30D0-4913-45D4-B701-6B565790A85E}" type="parTrans" cxnId="{1FCFDC69-D220-4844-A79C-3DD6D6A2AF5D}">
      <dgm:prSet/>
      <dgm:spPr/>
      <dgm:t>
        <a:bodyPr/>
        <a:lstStyle/>
        <a:p>
          <a:endParaRPr lang="id-ID"/>
        </a:p>
      </dgm:t>
    </dgm:pt>
    <dgm:pt modelId="{82F7DC36-2217-42F4-B57D-150EFDFEC7BE}" type="sibTrans" cxnId="{1FCFDC69-D220-4844-A79C-3DD6D6A2AF5D}">
      <dgm:prSet/>
      <dgm:spPr/>
      <dgm:t>
        <a:bodyPr/>
        <a:lstStyle/>
        <a:p>
          <a:endParaRPr lang="id-ID"/>
        </a:p>
      </dgm:t>
    </dgm:pt>
    <dgm:pt modelId="{6998EADE-6E30-4CD3-A633-ECFB69AAE12D}">
      <dgm:prSet phldrT="[Text]"/>
      <dgm:spPr/>
      <dgm:t>
        <a:bodyPr/>
        <a:lstStyle/>
        <a:p>
          <a:r>
            <a:rPr lang="id-ID" dirty="0" smtClean="0"/>
            <a:t>finalisasi rancangan kegiatan pengendalian dengan mempertimbangkan kondisi lingkungan pengendalian</a:t>
          </a:r>
          <a:endParaRPr lang="id-ID" dirty="0"/>
        </a:p>
      </dgm:t>
    </dgm:pt>
    <dgm:pt modelId="{1C4532CC-F0D6-4B72-B55D-740691A3FEF5}" type="parTrans" cxnId="{7698CA22-004D-4192-9387-5F19C0EB4968}">
      <dgm:prSet/>
      <dgm:spPr/>
      <dgm:t>
        <a:bodyPr/>
        <a:lstStyle/>
        <a:p>
          <a:endParaRPr lang="id-ID"/>
        </a:p>
      </dgm:t>
    </dgm:pt>
    <dgm:pt modelId="{19BCF2A4-FF73-47CE-9F09-7B13E4B64957}" type="sibTrans" cxnId="{7698CA22-004D-4192-9387-5F19C0EB4968}">
      <dgm:prSet/>
      <dgm:spPr/>
      <dgm:t>
        <a:bodyPr/>
        <a:lstStyle/>
        <a:p>
          <a:endParaRPr lang="id-ID"/>
        </a:p>
      </dgm:t>
    </dgm:pt>
    <dgm:pt modelId="{FB93F2A9-93E1-4F79-930B-6941B6FF7F0F}" type="pres">
      <dgm:prSet presAssocID="{88FE35BA-5552-4CC2-AF01-3A49A207D8E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E1950867-53BC-4044-A4ED-AB1718C1DC7A}" type="pres">
      <dgm:prSet presAssocID="{650E859C-332C-4D0B-AE98-538C97F86C3E}" presName="linNode" presStyleCnt="0"/>
      <dgm:spPr/>
    </dgm:pt>
    <dgm:pt modelId="{DA0BD9FD-E336-4C2F-A2B5-1C652DDB6BF8}" type="pres">
      <dgm:prSet presAssocID="{650E859C-332C-4D0B-AE98-538C97F86C3E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C9B4E40-B53B-4826-8B75-ECD5D62801D8}" type="pres">
      <dgm:prSet presAssocID="{650E859C-332C-4D0B-AE98-538C97F86C3E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24372E3-88A0-42E3-901E-91388B3736A8}" type="pres">
      <dgm:prSet presAssocID="{15D988EA-D3DF-4036-B15F-A3499082FE6E}" presName="spacing" presStyleCnt="0"/>
      <dgm:spPr/>
    </dgm:pt>
    <dgm:pt modelId="{B0A60412-D658-444F-BB1C-9286B2F40E88}" type="pres">
      <dgm:prSet presAssocID="{62473D7D-1746-4FD3-B5CA-D380F6A865D3}" presName="linNode" presStyleCnt="0"/>
      <dgm:spPr/>
    </dgm:pt>
    <dgm:pt modelId="{BB9BE308-AE7C-4904-9853-5406D878BB69}" type="pres">
      <dgm:prSet presAssocID="{62473D7D-1746-4FD3-B5CA-D380F6A865D3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DE3414F-4B3F-4B0B-B8C6-0783014A383C}" type="pres">
      <dgm:prSet presAssocID="{62473D7D-1746-4FD3-B5CA-D380F6A865D3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A8A47A6F-8B90-48C8-8605-375F1FF1DB57}" srcId="{88FE35BA-5552-4CC2-AF01-3A49A207D8E9}" destId="{650E859C-332C-4D0B-AE98-538C97F86C3E}" srcOrd="0" destOrd="0" parTransId="{FFC2F447-2B87-41DE-BC0E-DDC090CD6B1F}" sibTransId="{15D988EA-D3DF-4036-B15F-A3499082FE6E}"/>
    <dgm:cxn modelId="{4791776C-FA9D-429E-981E-479DC6002055}" type="presOf" srcId="{88FE35BA-5552-4CC2-AF01-3A49A207D8E9}" destId="{FB93F2A9-93E1-4F79-930B-6941B6FF7F0F}" srcOrd="0" destOrd="0" presId="urn:microsoft.com/office/officeart/2005/8/layout/vList6"/>
    <dgm:cxn modelId="{2CA780C7-F428-4636-86CE-2B04A5F5F44E}" srcId="{650E859C-332C-4D0B-AE98-538C97F86C3E}" destId="{ED5D1AF6-7FF7-40FA-944B-92D833B86B31}" srcOrd="0" destOrd="0" parTransId="{6A71DBB2-E01D-4F92-9966-86C499C583CA}" sibTransId="{9E8A84EA-D49E-4D07-8A45-C56EC0FA6773}"/>
    <dgm:cxn modelId="{A50C4E41-D1DC-4F96-9B71-B7C17D27D381}" type="presOf" srcId="{650E859C-332C-4D0B-AE98-538C97F86C3E}" destId="{DA0BD9FD-E336-4C2F-A2B5-1C652DDB6BF8}" srcOrd="0" destOrd="0" presId="urn:microsoft.com/office/officeart/2005/8/layout/vList6"/>
    <dgm:cxn modelId="{513892F0-3F9D-4ABC-8100-5BA06D5F49E7}" type="presOf" srcId="{62473D7D-1746-4FD3-B5CA-D380F6A865D3}" destId="{BB9BE308-AE7C-4904-9853-5406D878BB69}" srcOrd="0" destOrd="0" presId="urn:microsoft.com/office/officeart/2005/8/layout/vList6"/>
    <dgm:cxn modelId="{1FCFDC69-D220-4844-A79C-3DD6D6A2AF5D}" srcId="{88FE35BA-5552-4CC2-AF01-3A49A207D8E9}" destId="{62473D7D-1746-4FD3-B5CA-D380F6A865D3}" srcOrd="1" destOrd="0" parTransId="{E07C30D0-4913-45D4-B701-6B565790A85E}" sibTransId="{82F7DC36-2217-42F4-B57D-150EFDFEC7BE}"/>
    <dgm:cxn modelId="{71CA7D54-6FF8-4CC3-8946-2ADA4AF0A155}" type="presOf" srcId="{ED5D1AF6-7FF7-40FA-944B-92D833B86B31}" destId="{3C9B4E40-B53B-4826-8B75-ECD5D62801D8}" srcOrd="0" destOrd="0" presId="urn:microsoft.com/office/officeart/2005/8/layout/vList6"/>
    <dgm:cxn modelId="{4AA1FFC7-8626-4D08-B430-68B54364492D}" type="presOf" srcId="{6998EADE-6E30-4CD3-A633-ECFB69AAE12D}" destId="{0DE3414F-4B3F-4B0B-B8C6-0783014A383C}" srcOrd="0" destOrd="0" presId="urn:microsoft.com/office/officeart/2005/8/layout/vList6"/>
    <dgm:cxn modelId="{7698CA22-004D-4192-9387-5F19C0EB4968}" srcId="{62473D7D-1746-4FD3-B5CA-D380F6A865D3}" destId="{6998EADE-6E30-4CD3-A633-ECFB69AAE12D}" srcOrd="0" destOrd="0" parTransId="{1C4532CC-F0D6-4B72-B55D-740691A3FEF5}" sibTransId="{19BCF2A4-FF73-47CE-9F09-7B13E4B64957}"/>
    <dgm:cxn modelId="{2E3C04BA-5857-486C-B2E6-63CA3E3E2BDA}" type="presParOf" srcId="{FB93F2A9-93E1-4F79-930B-6941B6FF7F0F}" destId="{E1950867-53BC-4044-A4ED-AB1718C1DC7A}" srcOrd="0" destOrd="0" presId="urn:microsoft.com/office/officeart/2005/8/layout/vList6"/>
    <dgm:cxn modelId="{B17BC4EE-FDE6-4BEE-90FF-9C4F86360AD4}" type="presParOf" srcId="{E1950867-53BC-4044-A4ED-AB1718C1DC7A}" destId="{DA0BD9FD-E336-4C2F-A2B5-1C652DDB6BF8}" srcOrd="0" destOrd="0" presId="urn:microsoft.com/office/officeart/2005/8/layout/vList6"/>
    <dgm:cxn modelId="{DFC6436F-D971-4308-8E65-A6A71DD3D29C}" type="presParOf" srcId="{E1950867-53BC-4044-A4ED-AB1718C1DC7A}" destId="{3C9B4E40-B53B-4826-8B75-ECD5D62801D8}" srcOrd="1" destOrd="0" presId="urn:microsoft.com/office/officeart/2005/8/layout/vList6"/>
    <dgm:cxn modelId="{A0BB96F1-DD76-4788-8DD6-9763F55391AB}" type="presParOf" srcId="{FB93F2A9-93E1-4F79-930B-6941B6FF7F0F}" destId="{424372E3-88A0-42E3-901E-91388B3736A8}" srcOrd="1" destOrd="0" presId="urn:microsoft.com/office/officeart/2005/8/layout/vList6"/>
    <dgm:cxn modelId="{68D60018-D522-409B-84A0-3602C9FF06B9}" type="presParOf" srcId="{FB93F2A9-93E1-4F79-930B-6941B6FF7F0F}" destId="{B0A60412-D658-444F-BB1C-9286B2F40E88}" srcOrd="2" destOrd="0" presId="urn:microsoft.com/office/officeart/2005/8/layout/vList6"/>
    <dgm:cxn modelId="{D404C41A-7256-44A9-80F6-EA78E19C4CEA}" type="presParOf" srcId="{B0A60412-D658-444F-BB1C-9286B2F40E88}" destId="{BB9BE308-AE7C-4904-9853-5406D878BB69}" srcOrd="0" destOrd="0" presId="urn:microsoft.com/office/officeart/2005/8/layout/vList6"/>
    <dgm:cxn modelId="{3111EF9B-8EF4-422D-9916-218466230698}" type="presParOf" srcId="{B0A60412-D658-444F-BB1C-9286B2F40E88}" destId="{0DE3414F-4B3F-4B0B-B8C6-0783014A383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id-ID" sz="2800" b="1" dirty="0" smtClean="0"/>
            <a:t>TAHAPAN </a:t>
          </a:r>
          <a:r>
            <a:rPr lang="en-US" sz="2800" b="1" dirty="0" smtClean="0"/>
            <a:t>PELAKSANAAN CEE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76219D-22F5-4EDA-892C-F6DF6C9B0FC7}" type="presOf" srcId="{E00E7FA1-B0C7-4646-AFA5-B0835DC7923B}" destId="{62443BB2-F3E1-4CE3-A55D-16EA1BD9A298}" srcOrd="0" destOrd="0" presId="urn:microsoft.com/office/officeart/2005/8/layout/vList2"/>
    <dgm:cxn modelId="{8DE3A9D0-77AB-4E04-B4A6-AF6006D047B7}" type="presOf" srcId="{28D1CBB5-20B0-403B-8933-4F915059645E}" destId="{BD6EE0FC-55F4-465E-9BAE-F4DB7D9C11BB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25056CB3-B5E6-4CE9-9A7D-C9E8E76EA777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6F1319-E6E9-47B7-BDFB-FA8057E443E7}" type="doc">
      <dgm:prSet loTypeId="urn:microsoft.com/office/officeart/2005/8/layout/lProcess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4C9FBE3-D599-4310-831E-561C6F7FEA93}">
      <dgm:prSet phldrT="[Text]" custT="1"/>
      <dgm:spPr>
        <a:xfrm>
          <a:off x="1794532" y="0"/>
          <a:ext cx="1668735" cy="2627411"/>
        </a:xfr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Pelaksanaan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" action="ppaction://hlinksldjump"/>
          </dgm14:cNvPr>
        </a:ext>
      </dgm:extLst>
    </dgm:pt>
    <dgm:pt modelId="{AFDF4974-789F-4AA9-BA6C-063AC2227A6A}" type="parTrans" cxnId="{E301FAD4-92D3-40B6-9A3F-F1FFBC4A966E}">
      <dgm:prSet/>
      <dgm:spPr/>
      <dgm:t>
        <a:bodyPr/>
        <a:lstStyle/>
        <a:p>
          <a:pPr algn="ctr"/>
          <a:endParaRPr lang="en-US"/>
        </a:p>
      </dgm:t>
    </dgm:pt>
    <dgm:pt modelId="{C9693887-FDCD-469D-B9B9-39F4C4562B4C}" type="sibTrans" cxnId="{E301FAD4-92D3-40B6-9A3F-F1FFBC4A966E}">
      <dgm:prSet/>
      <dgm:spPr/>
      <dgm:t>
        <a:bodyPr/>
        <a:lstStyle/>
        <a:p>
          <a:pPr algn="ctr"/>
          <a:endParaRPr lang="en-US"/>
        </a:p>
      </dgm:t>
    </dgm:pt>
    <dgm:pt modelId="{7F0B3BEC-84B5-4EFF-AD68-F358BB62E285}">
      <dgm:prSet phldrT="[Text]" custT="1"/>
      <dgm:spPr>
        <a:xfrm>
          <a:off x="1961405" y="788447"/>
          <a:ext cx="1334988" cy="516181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id-ID" sz="14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Identifikasi Permasalahan Lingkungan Pengendalian</a:t>
          </a:r>
          <a:endParaRPr lang="en-US" sz="14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5021EF1F-D51B-42A2-BF47-AF6A42873A42}" type="parTrans" cxnId="{3C9E06FB-A7D0-4CCF-90D1-257BC00B763C}">
      <dgm:prSet/>
      <dgm:spPr/>
      <dgm:t>
        <a:bodyPr/>
        <a:lstStyle/>
        <a:p>
          <a:pPr algn="ctr"/>
          <a:endParaRPr lang="en-US"/>
        </a:p>
      </dgm:t>
    </dgm:pt>
    <dgm:pt modelId="{C8DEC4C4-C6C2-4ECD-B30E-3300820B66FF}" type="sibTrans" cxnId="{3C9E06FB-A7D0-4CCF-90D1-257BC00B763C}">
      <dgm:prSet/>
      <dgm:spPr/>
      <dgm:t>
        <a:bodyPr/>
        <a:lstStyle/>
        <a:p>
          <a:pPr algn="ctr"/>
          <a:endParaRPr lang="en-US"/>
        </a:p>
      </dgm:t>
    </dgm:pt>
    <dgm:pt modelId="{6A8CA5EB-2836-4846-9D85-27CEB70496F8}">
      <dgm:prSet phldrT="[Text]" custT="1"/>
      <dgm:spPr>
        <a:xfrm>
          <a:off x="1961405" y="1384041"/>
          <a:ext cx="1334988" cy="516181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id-ID" sz="14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Menilai Kondisi Lingkungan Pengendalian</a:t>
          </a:r>
          <a:endParaRPr lang="en-US" sz="14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03BB5D67-CD4B-4C0A-905F-683342FA8170}" type="parTrans" cxnId="{685F2509-B03D-4B4E-AF12-A3B74F0755D4}">
      <dgm:prSet/>
      <dgm:spPr/>
      <dgm:t>
        <a:bodyPr/>
        <a:lstStyle/>
        <a:p>
          <a:pPr algn="ctr"/>
          <a:endParaRPr lang="en-US"/>
        </a:p>
      </dgm:t>
    </dgm:pt>
    <dgm:pt modelId="{7C2EF5D3-B546-4F27-87C0-527BA62C744D}" type="sibTrans" cxnId="{685F2509-B03D-4B4E-AF12-A3B74F0755D4}">
      <dgm:prSet/>
      <dgm:spPr/>
      <dgm:t>
        <a:bodyPr/>
        <a:lstStyle/>
        <a:p>
          <a:pPr algn="ctr"/>
          <a:endParaRPr lang="en-US"/>
        </a:p>
      </dgm:t>
    </dgm:pt>
    <dgm:pt modelId="{F0FBE1EA-B689-47EC-A85F-6C09732F70B6}">
      <dgm:prSet phldrT="[Text]" custT="1"/>
      <dgm:spPr>
        <a:xfrm>
          <a:off x="3588422" y="0"/>
          <a:ext cx="1668735" cy="2627411"/>
        </a:xfr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Pelaporan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 action="ppaction://noaction"/>
          </dgm14:cNvPr>
        </a:ext>
      </dgm:extLst>
    </dgm:pt>
    <dgm:pt modelId="{B555F43F-920A-416C-B092-9484ABEAFEF1}" type="parTrans" cxnId="{A8636B51-EF0D-48A4-B90A-E75C026AF5FF}">
      <dgm:prSet/>
      <dgm:spPr/>
      <dgm:t>
        <a:bodyPr/>
        <a:lstStyle/>
        <a:p>
          <a:pPr algn="ctr"/>
          <a:endParaRPr lang="en-US"/>
        </a:p>
      </dgm:t>
    </dgm:pt>
    <dgm:pt modelId="{1446B833-64D5-40A7-AA9F-A0149EBC6DB8}" type="sibTrans" cxnId="{A8636B51-EF0D-48A4-B90A-E75C026AF5FF}">
      <dgm:prSet/>
      <dgm:spPr/>
      <dgm:t>
        <a:bodyPr/>
        <a:lstStyle/>
        <a:p>
          <a:pPr algn="ctr"/>
          <a:endParaRPr lang="en-US"/>
        </a:p>
      </dgm:t>
    </dgm:pt>
    <dgm:pt modelId="{DFA7F90C-B013-49C3-9406-173D9517328F}">
      <dgm:prSet phldrT="[Text]" custT="1"/>
      <dgm:spPr>
        <a:xfrm>
          <a:off x="1961405" y="1979634"/>
          <a:ext cx="1334988" cy="516181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id-ID" sz="1400" dirty="0" smtClean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Menyusun Rencana Perbaikan Lipeng</a:t>
          </a:r>
          <a:endParaRPr lang="en-US" sz="14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5F47036E-49B1-4929-8451-4E63FA889B2C}" type="parTrans" cxnId="{DC5387FC-CB85-4C28-BE75-B9A1D82BE163}">
      <dgm:prSet/>
      <dgm:spPr/>
      <dgm:t>
        <a:bodyPr/>
        <a:lstStyle/>
        <a:p>
          <a:pPr algn="ctr"/>
          <a:endParaRPr lang="en-US"/>
        </a:p>
      </dgm:t>
    </dgm:pt>
    <dgm:pt modelId="{DE81BB28-771F-4C99-950D-AA40732DCEBE}" type="sibTrans" cxnId="{DC5387FC-CB85-4C28-BE75-B9A1D82BE163}">
      <dgm:prSet/>
      <dgm:spPr/>
      <dgm:t>
        <a:bodyPr/>
        <a:lstStyle/>
        <a:p>
          <a:pPr algn="ctr"/>
          <a:endParaRPr lang="en-US"/>
        </a:p>
      </dgm:t>
    </dgm:pt>
    <dgm:pt modelId="{130B16E6-C2A2-4592-9BBF-5685E1DA468F}">
      <dgm:prSet phldrT="[Text]" custT="1"/>
      <dgm:spPr>
        <a:xfrm>
          <a:off x="3755296" y="788223"/>
          <a:ext cx="1334988" cy="1707817"/>
        </a:xfrm>
        <a:solidFill>
          <a:srgbClr val="A5C249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Penyusunan</a:t>
          </a:r>
          <a:r>
            <a:rPr lang="en-US" sz="20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Laporan</a:t>
          </a:r>
          <a:r>
            <a:rPr lang="en-US" sz="20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 </a:t>
          </a:r>
          <a:r>
            <a:rPr lang="id-ID" sz="20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Hasil CEE</a:t>
          </a:r>
          <a:endParaRPr lang="en-US" sz="20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7625D553-5582-4827-8608-A9EA44AAC4DC}" type="parTrans" cxnId="{A396CB56-8945-4A79-BF5E-27AACEE45972}">
      <dgm:prSet/>
      <dgm:spPr/>
      <dgm:t>
        <a:bodyPr/>
        <a:lstStyle/>
        <a:p>
          <a:pPr algn="ctr"/>
          <a:endParaRPr lang="en-US"/>
        </a:p>
      </dgm:t>
    </dgm:pt>
    <dgm:pt modelId="{4F327FCF-0910-4F1B-9474-1E47E0430816}" type="sibTrans" cxnId="{A396CB56-8945-4A79-BF5E-27AACEE45972}">
      <dgm:prSet/>
      <dgm:spPr/>
      <dgm:t>
        <a:bodyPr/>
        <a:lstStyle/>
        <a:p>
          <a:pPr algn="ctr"/>
          <a:endParaRPr lang="en-US"/>
        </a:p>
      </dgm:t>
    </dgm:pt>
    <dgm:pt modelId="{6A077B6A-A6D7-4862-A961-634D071E2795}">
      <dgm:prSet phldrT="[Text]" custT="1"/>
      <dgm:spPr>
        <a:xfrm>
          <a:off x="641" y="0"/>
          <a:ext cx="1668735" cy="2627411"/>
        </a:xfr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Persiapan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" action="ppaction://hlinksldjump"/>
          </dgm14:cNvPr>
        </a:ext>
      </dgm:extLst>
    </dgm:pt>
    <dgm:pt modelId="{06C4461B-A03A-4092-8223-9E10D25744B7}" type="sibTrans" cxnId="{93FBB82B-1865-445D-BE2D-2B4342A6BC85}">
      <dgm:prSet/>
      <dgm:spPr/>
      <dgm:t>
        <a:bodyPr/>
        <a:lstStyle/>
        <a:p>
          <a:pPr algn="ctr"/>
          <a:endParaRPr lang="en-US"/>
        </a:p>
      </dgm:t>
    </dgm:pt>
    <dgm:pt modelId="{B7CFA4B5-A2B2-4131-9EE3-86A9251B21F0}" type="parTrans" cxnId="{93FBB82B-1865-445D-BE2D-2B4342A6BC85}">
      <dgm:prSet/>
      <dgm:spPr/>
      <dgm:t>
        <a:bodyPr/>
        <a:lstStyle/>
        <a:p>
          <a:pPr algn="ctr"/>
          <a:endParaRPr lang="en-US"/>
        </a:p>
      </dgm:t>
    </dgm:pt>
    <dgm:pt modelId="{89771013-0B91-4A14-BE57-270ECADC037C}">
      <dgm:prSet phldrT="[Text]" custT="1"/>
      <dgm:spPr>
        <a:xfrm>
          <a:off x="167515" y="788223"/>
          <a:ext cx="1334988" cy="1707817"/>
        </a:xfrm>
        <a:solidFill>
          <a:srgbClr val="7CCA6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id-ID" sz="1600" dirty="0" smtClean="0">
              <a:solidFill>
                <a:sysClr val="windowText" lastClr="000000"/>
              </a:solidFill>
            </a:rPr>
            <a:t>Persiapan Internal oleh Fasilitator</a:t>
          </a:r>
          <a:endParaRPr lang="en-US" sz="16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6C4F33AE-0F68-4CCC-ACE6-C8706BE35BBD}" type="sibTrans" cxnId="{ABF5B4CE-E4EE-4654-949A-31EF738A1121}">
      <dgm:prSet/>
      <dgm:spPr/>
      <dgm:t>
        <a:bodyPr/>
        <a:lstStyle/>
        <a:p>
          <a:pPr algn="ctr"/>
          <a:endParaRPr lang="en-US"/>
        </a:p>
      </dgm:t>
    </dgm:pt>
    <dgm:pt modelId="{5C33E150-F087-4C34-8C60-532E08156D21}" type="parTrans" cxnId="{ABF5B4CE-E4EE-4654-949A-31EF738A1121}">
      <dgm:prSet/>
      <dgm:spPr/>
      <dgm:t>
        <a:bodyPr/>
        <a:lstStyle/>
        <a:p>
          <a:pPr algn="ctr"/>
          <a:endParaRPr lang="en-US"/>
        </a:p>
      </dgm:t>
    </dgm:pt>
    <dgm:pt modelId="{64952A98-6C0C-44DE-AD57-97351096B711}">
      <dgm:prSet phldrT="[Text]"/>
      <dgm:spPr>
        <a:xfrm>
          <a:off x="167515" y="788223"/>
          <a:ext cx="1334988" cy="1707817"/>
        </a:xfrm>
        <a:solidFill>
          <a:srgbClr val="7CCA6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id-ID" dirty="0" smtClean="0">
              <a:solidFill>
                <a:sysClr val="windowText" lastClr="000000"/>
              </a:solidFill>
            </a:rPr>
            <a:t>Pembahasan Awal antara Fasilitator dengan Pimpinan Instansi Pemerintah </a:t>
          </a:r>
          <a:endParaRPr lang="en-US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gm:t>
    </dgm:pt>
    <dgm:pt modelId="{BE8CE446-B946-4209-9DC7-8AFB97AE003D}" type="sibTrans" cxnId="{D9183B61-CC2D-4402-A207-D1D1F486AE8B}">
      <dgm:prSet/>
      <dgm:spPr/>
      <dgm:t>
        <a:bodyPr/>
        <a:lstStyle/>
        <a:p>
          <a:endParaRPr lang="id-ID"/>
        </a:p>
      </dgm:t>
    </dgm:pt>
    <dgm:pt modelId="{FF1D6589-F97F-4BA4-A9C2-F76A227861F0}" type="parTrans" cxnId="{D9183B61-CC2D-4402-A207-D1D1F486AE8B}">
      <dgm:prSet/>
      <dgm:spPr/>
      <dgm:t>
        <a:bodyPr/>
        <a:lstStyle/>
        <a:p>
          <a:endParaRPr lang="id-ID"/>
        </a:p>
      </dgm:t>
    </dgm:pt>
    <dgm:pt modelId="{4E2BA8B4-3A89-43D2-B3A3-96BF9EB15DB1}">
      <dgm:prSet/>
      <dgm:spPr>
        <a:solidFill>
          <a:srgbClr val="92D050"/>
        </a:solidFill>
      </dgm:spPr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Mengkaitkan Hasil CEE dan CSA Unsur SPIP Lainnya</a:t>
          </a:r>
          <a:endParaRPr lang="id-ID" dirty="0">
            <a:solidFill>
              <a:schemeClr val="tx1"/>
            </a:solidFill>
          </a:endParaRPr>
        </a:p>
      </dgm:t>
    </dgm:pt>
    <dgm:pt modelId="{C311326D-FDAE-4D9D-A8AE-E717E68AD64C}" type="parTrans" cxnId="{C2EACEB2-C6D0-4D1E-A1D2-A86835E18E8F}">
      <dgm:prSet/>
      <dgm:spPr/>
      <dgm:t>
        <a:bodyPr/>
        <a:lstStyle/>
        <a:p>
          <a:endParaRPr lang="en-GB"/>
        </a:p>
      </dgm:t>
    </dgm:pt>
    <dgm:pt modelId="{22E12D10-79EC-48DE-8265-052FADCEBD5D}" type="sibTrans" cxnId="{C2EACEB2-C6D0-4D1E-A1D2-A86835E18E8F}">
      <dgm:prSet/>
      <dgm:spPr/>
      <dgm:t>
        <a:bodyPr/>
        <a:lstStyle/>
        <a:p>
          <a:endParaRPr lang="en-GB"/>
        </a:p>
      </dgm:t>
    </dgm:pt>
    <dgm:pt modelId="{AE4756B8-C34F-4AB5-8421-C83C853220A5}" type="pres">
      <dgm:prSet presAssocID="{BF6F1319-E6E9-47B7-BDFB-FA8057E443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4CAA12-2E9B-414D-B2C6-B8140969F117}" type="pres">
      <dgm:prSet presAssocID="{6A077B6A-A6D7-4862-A961-634D071E2795}" presName="compNode" presStyleCnt="0"/>
      <dgm:spPr/>
    </dgm:pt>
    <dgm:pt modelId="{B40F643A-F155-46A7-94D6-E4B877ED4BF7}" type="pres">
      <dgm:prSet presAssocID="{6A077B6A-A6D7-4862-A961-634D071E2795}" presName="aNode" presStyleLbl="bgShp" presStyleIdx="0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C419193-4866-4B8E-BE82-2DC21C8ADBB2}" type="pres">
      <dgm:prSet presAssocID="{6A077B6A-A6D7-4862-A961-634D071E2795}" presName="textNode" presStyleLbl="bgShp" presStyleIdx="0" presStyleCnt="3"/>
      <dgm:spPr/>
      <dgm:t>
        <a:bodyPr/>
        <a:lstStyle/>
        <a:p>
          <a:endParaRPr lang="en-US"/>
        </a:p>
      </dgm:t>
    </dgm:pt>
    <dgm:pt modelId="{C27FCE46-18D7-42F4-BB2E-8981A8C4C044}" type="pres">
      <dgm:prSet presAssocID="{6A077B6A-A6D7-4862-A961-634D071E2795}" presName="compChildNode" presStyleCnt="0"/>
      <dgm:spPr/>
    </dgm:pt>
    <dgm:pt modelId="{C7746037-5592-4EB8-816A-7719F453BA88}" type="pres">
      <dgm:prSet presAssocID="{6A077B6A-A6D7-4862-A961-634D071E2795}" presName="theInnerList" presStyleCnt="0"/>
      <dgm:spPr/>
    </dgm:pt>
    <dgm:pt modelId="{6B226167-35CC-4B52-A8E8-E7FE9A5286EE}" type="pres">
      <dgm:prSet presAssocID="{89771013-0B91-4A14-BE57-270ECADC037C}" presName="childNode" presStyleLbl="node1" presStyleIdx="0" presStyleCnt="7" custScaleY="28825" custLinFactNeighborX="-2822" custLinFactNeighborY="-643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68E2B56-C742-4938-9657-102F222CE5E7}" type="pres">
      <dgm:prSet presAssocID="{89771013-0B91-4A14-BE57-270ECADC037C}" presName="aSpace2" presStyleCnt="0"/>
      <dgm:spPr/>
    </dgm:pt>
    <dgm:pt modelId="{55967244-8D80-4EC0-9777-E5F6B2D28FEE}" type="pres">
      <dgm:prSet presAssocID="{64952A98-6C0C-44DE-AD57-97351096B711}" presName="childNode" presStyleLbl="node1" presStyleIdx="1" presStyleCnt="7" custAng="0" custScaleY="57669" custLinFactNeighborX="-2822" custLinFactNeighborY="123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id-ID"/>
        </a:p>
      </dgm:t>
    </dgm:pt>
    <dgm:pt modelId="{BF5E6CD7-0AB0-4C28-88C1-B39D29D11648}" type="pres">
      <dgm:prSet presAssocID="{6A077B6A-A6D7-4862-A961-634D071E2795}" presName="aSpace" presStyleCnt="0"/>
      <dgm:spPr/>
    </dgm:pt>
    <dgm:pt modelId="{57EC51DE-7DEC-442C-84AC-D25926F798D9}" type="pres">
      <dgm:prSet presAssocID="{E4C9FBE3-D599-4310-831E-561C6F7FEA93}" presName="compNode" presStyleCnt="0"/>
      <dgm:spPr/>
    </dgm:pt>
    <dgm:pt modelId="{702E1F45-8AC5-4226-B6A5-F5E213B2ABA1}" type="pres">
      <dgm:prSet presAssocID="{E4C9FBE3-D599-4310-831E-561C6F7FEA9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159D86F-FCF8-4DC7-8C7D-C5298FEF06F4}" type="pres">
      <dgm:prSet presAssocID="{E4C9FBE3-D599-4310-831E-561C6F7FEA93}" presName="textNode" presStyleLbl="bgShp" presStyleIdx="1" presStyleCnt="3"/>
      <dgm:spPr/>
      <dgm:t>
        <a:bodyPr/>
        <a:lstStyle/>
        <a:p>
          <a:endParaRPr lang="en-US"/>
        </a:p>
      </dgm:t>
    </dgm:pt>
    <dgm:pt modelId="{8CDC96D0-D8F4-4CAC-AA25-86928BEBDC38}" type="pres">
      <dgm:prSet presAssocID="{E4C9FBE3-D599-4310-831E-561C6F7FEA93}" presName="compChildNode" presStyleCnt="0"/>
      <dgm:spPr/>
    </dgm:pt>
    <dgm:pt modelId="{7C1AECA8-1B14-41F0-ADCE-D752DB9F1E6C}" type="pres">
      <dgm:prSet presAssocID="{E4C9FBE3-D599-4310-831E-561C6F7FEA93}" presName="theInnerList" presStyleCnt="0"/>
      <dgm:spPr/>
    </dgm:pt>
    <dgm:pt modelId="{9B25262A-36E6-4B93-AA49-38D31391422A}" type="pres">
      <dgm:prSet presAssocID="{7F0B3BEC-84B5-4EFF-AD68-F358BB62E285}" presName="childNode" presStyleLbl="node1" presStyleIdx="2" presStyleCnt="7" custScaleY="208087" custLinFactY="-39580" custLinFactNeighborX="-1086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33AB370-5D56-43F0-A9D3-4D884CA3EE8A}" type="pres">
      <dgm:prSet presAssocID="{7F0B3BEC-84B5-4EFF-AD68-F358BB62E285}" presName="aSpace2" presStyleCnt="0"/>
      <dgm:spPr/>
    </dgm:pt>
    <dgm:pt modelId="{11BBBF27-91E9-4591-BC86-28F78B4C3582}" type="pres">
      <dgm:prSet presAssocID="{6A8CA5EB-2836-4846-9D85-27CEB70496F8}" presName="childNode" presStyleLbl="node1" presStyleIdx="3" presStyleCnt="7" custScaleY="145410" custLinFactY="-20088" custLinFactNeighborX="-1086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C55C4BC-4AA0-4AEB-B5F0-6FF609290EE9}" type="pres">
      <dgm:prSet presAssocID="{6A8CA5EB-2836-4846-9D85-27CEB70496F8}" presName="aSpace2" presStyleCnt="0"/>
      <dgm:spPr/>
    </dgm:pt>
    <dgm:pt modelId="{3092EC68-0B18-4348-86EB-6E32C44CCF75}" type="pres">
      <dgm:prSet presAssocID="{DFA7F90C-B013-49C3-9406-173D9517328F}" presName="childNode" presStyleLbl="node1" presStyleIdx="4" presStyleCnt="7" custScaleY="137439" custLinFactNeighborX="-1086" custLinFactNeighborY="-8411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48444F9-F57A-460F-82D7-5428AE57CFB4}" type="pres">
      <dgm:prSet presAssocID="{DFA7F90C-B013-49C3-9406-173D9517328F}" presName="aSpace2" presStyleCnt="0"/>
      <dgm:spPr/>
    </dgm:pt>
    <dgm:pt modelId="{ACA0E85A-F3EE-4888-B405-1FFE5667800D}" type="pres">
      <dgm:prSet presAssocID="{4E2BA8B4-3A89-43D2-B3A3-96BF9EB15DB1}" presName="childNode" presStyleLbl="node1" presStyleIdx="5" presStyleCnt="7" custScaleY="16596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1E678BB-A1C1-4B1A-BE44-6777B5B0562B}" type="pres">
      <dgm:prSet presAssocID="{E4C9FBE3-D599-4310-831E-561C6F7FEA93}" presName="aSpace" presStyleCnt="0"/>
      <dgm:spPr/>
    </dgm:pt>
    <dgm:pt modelId="{27F1D3FD-9EE4-425D-9ECD-DBD3E3D76AC8}" type="pres">
      <dgm:prSet presAssocID="{F0FBE1EA-B689-47EC-A85F-6C09732F70B6}" presName="compNode" presStyleCnt="0"/>
      <dgm:spPr/>
    </dgm:pt>
    <dgm:pt modelId="{7FE06BA3-E050-466F-8F07-C4DD429ECB79}" type="pres">
      <dgm:prSet presAssocID="{F0FBE1EA-B689-47EC-A85F-6C09732F70B6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5197142-24BF-49A6-905E-820C4CB8E1AA}" type="pres">
      <dgm:prSet presAssocID="{F0FBE1EA-B689-47EC-A85F-6C09732F70B6}" presName="textNode" presStyleLbl="bgShp" presStyleIdx="2" presStyleCnt="3"/>
      <dgm:spPr/>
      <dgm:t>
        <a:bodyPr/>
        <a:lstStyle/>
        <a:p>
          <a:endParaRPr lang="en-US"/>
        </a:p>
      </dgm:t>
    </dgm:pt>
    <dgm:pt modelId="{9F6AC45A-2150-4DBC-B490-02ECBD2F17D3}" type="pres">
      <dgm:prSet presAssocID="{F0FBE1EA-B689-47EC-A85F-6C09732F70B6}" presName="compChildNode" presStyleCnt="0"/>
      <dgm:spPr/>
    </dgm:pt>
    <dgm:pt modelId="{F26B2182-0C8D-421E-A87E-74EB054273A1}" type="pres">
      <dgm:prSet presAssocID="{F0FBE1EA-B689-47EC-A85F-6C09732F70B6}" presName="theInnerList" presStyleCnt="0"/>
      <dgm:spPr/>
    </dgm:pt>
    <dgm:pt modelId="{5767706F-1EB8-44DA-B861-8C8EBF4BF39D}" type="pres">
      <dgm:prSet presAssocID="{130B16E6-C2A2-4592-9BBF-5685E1DA468F}" presName="childNode" presStyleLbl="node1" presStyleIdx="6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93FBB82B-1865-445D-BE2D-2B4342A6BC85}" srcId="{BF6F1319-E6E9-47B7-BDFB-FA8057E443E7}" destId="{6A077B6A-A6D7-4862-A961-634D071E2795}" srcOrd="0" destOrd="0" parTransId="{B7CFA4B5-A2B2-4131-9EE3-86A9251B21F0}" sibTransId="{06C4461B-A03A-4092-8223-9E10D25744B7}"/>
    <dgm:cxn modelId="{3C9E06FB-A7D0-4CCF-90D1-257BC00B763C}" srcId="{E4C9FBE3-D599-4310-831E-561C6F7FEA93}" destId="{7F0B3BEC-84B5-4EFF-AD68-F358BB62E285}" srcOrd="0" destOrd="0" parTransId="{5021EF1F-D51B-42A2-BF47-AF6A42873A42}" sibTransId="{C8DEC4C4-C6C2-4ECD-B30E-3300820B66FF}"/>
    <dgm:cxn modelId="{D9183B61-CC2D-4402-A207-D1D1F486AE8B}" srcId="{6A077B6A-A6D7-4862-A961-634D071E2795}" destId="{64952A98-6C0C-44DE-AD57-97351096B711}" srcOrd="1" destOrd="0" parTransId="{FF1D6589-F97F-4BA4-A9C2-F76A227861F0}" sibTransId="{BE8CE446-B946-4209-9DC7-8AFB97AE003D}"/>
    <dgm:cxn modelId="{F5F6F1FE-1CC4-4A3C-9710-E473E1381534}" type="presOf" srcId="{64952A98-6C0C-44DE-AD57-97351096B711}" destId="{55967244-8D80-4EC0-9777-E5F6B2D28FEE}" srcOrd="0" destOrd="0" presId="urn:microsoft.com/office/officeart/2005/8/layout/lProcess2"/>
    <dgm:cxn modelId="{13BE5186-CD3D-4BA3-AD2B-FF8E837A87A9}" type="presOf" srcId="{DFA7F90C-B013-49C3-9406-173D9517328F}" destId="{3092EC68-0B18-4348-86EB-6E32C44CCF75}" srcOrd="0" destOrd="0" presId="urn:microsoft.com/office/officeart/2005/8/layout/lProcess2"/>
    <dgm:cxn modelId="{DC5387FC-CB85-4C28-BE75-B9A1D82BE163}" srcId="{E4C9FBE3-D599-4310-831E-561C6F7FEA93}" destId="{DFA7F90C-B013-49C3-9406-173D9517328F}" srcOrd="2" destOrd="0" parTransId="{5F47036E-49B1-4929-8451-4E63FA889B2C}" sibTransId="{DE81BB28-771F-4C99-950D-AA40732DCEBE}"/>
    <dgm:cxn modelId="{7B4C1836-5634-46A6-A0A1-C3A9B32A3A9A}" type="presOf" srcId="{F0FBE1EA-B689-47EC-A85F-6C09732F70B6}" destId="{7FE06BA3-E050-466F-8F07-C4DD429ECB79}" srcOrd="0" destOrd="0" presId="urn:microsoft.com/office/officeart/2005/8/layout/lProcess2"/>
    <dgm:cxn modelId="{C2EACEB2-C6D0-4D1E-A1D2-A86835E18E8F}" srcId="{E4C9FBE3-D599-4310-831E-561C6F7FEA93}" destId="{4E2BA8B4-3A89-43D2-B3A3-96BF9EB15DB1}" srcOrd="3" destOrd="0" parTransId="{C311326D-FDAE-4D9D-A8AE-E717E68AD64C}" sibTransId="{22E12D10-79EC-48DE-8265-052FADCEBD5D}"/>
    <dgm:cxn modelId="{685F2509-B03D-4B4E-AF12-A3B74F0755D4}" srcId="{E4C9FBE3-D599-4310-831E-561C6F7FEA93}" destId="{6A8CA5EB-2836-4846-9D85-27CEB70496F8}" srcOrd="1" destOrd="0" parTransId="{03BB5D67-CD4B-4C0A-905F-683342FA8170}" sibTransId="{7C2EF5D3-B546-4F27-87C0-527BA62C744D}"/>
    <dgm:cxn modelId="{B6DE884D-C68C-41B3-B57A-2996F085229F}" type="presOf" srcId="{130B16E6-C2A2-4592-9BBF-5685E1DA468F}" destId="{5767706F-1EB8-44DA-B861-8C8EBF4BF39D}" srcOrd="0" destOrd="0" presId="urn:microsoft.com/office/officeart/2005/8/layout/lProcess2"/>
    <dgm:cxn modelId="{A8636B51-EF0D-48A4-B90A-E75C026AF5FF}" srcId="{BF6F1319-E6E9-47B7-BDFB-FA8057E443E7}" destId="{F0FBE1EA-B689-47EC-A85F-6C09732F70B6}" srcOrd="2" destOrd="0" parTransId="{B555F43F-920A-416C-B092-9484ABEAFEF1}" sibTransId="{1446B833-64D5-40A7-AA9F-A0149EBC6DB8}"/>
    <dgm:cxn modelId="{086D0540-5991-4E6A-9B79-8F6365E01A59}" type="presOf" srcId="{E4C9FBE3-D599-4310-831E-561C6F7FEA93}" destId="{702E1F45-8AC5-4226-B6A5-F5E213B2ABA1}" srcOrd="0" destOrd="0" presId="urn:microsoft.com/office/officeart/2005/8/layout/lProcess2"/>
    <dgm:cxn modelId="{79EB4C71-7D78-4DCC-B261-4F689BD74294}" type="presOf" srcId="{6A8CA5EB-2836-4846-9D85-27CEB70496F8}" destId="{11BBBF27-91E9-4591-BC86-28F78B4C3582}" srcOrd="0" destOrd="0" presId="urn:microsoft.com/office/officeart/2005/8/layout/lProcess2"/>
    <dgm:cxn modelId="{6B5CB2BD-B68B-4B05-9C76-62D265B37F7E}" type="presOf" srcId="{89771013-0B91-4A14-BE57-270ECADC037C}" destId="{6B226167-35CC-4B52-A8E8-E7FE9A5286EE}" srcOrd="0" destOrd="0" presId="urn:microsoft.com/office/officeart/2005/8/layout/lProcess2"/>
    <dgm:cxn modelId="{470D27C1-F1DC-4DDA-BAF8-75E6F6C6DB79}" type="presOf" srcId="{6A077B6A-A6D7-4862-A961-634D071E2795}" destId="{B40F643A-F155-46A7-94D6-E4B877ED4BF7}" srcOrd="0" destOrd="0" presId="urn:microsoft.com/office/officeart/2005/8/layout/lProcess2"/>
    <dgm:cxn modelId="{E301FAD4-92D3-40B6-9A3F-F1FFBC4A966E}" srcId="{BF6F1319-E6E9-47B7-BDFB-FA8057E443E7}" destId="{E4C9FBE3-D599-4310-831E-561C6F7FEA93}" srcOrd="1" destOrd="0" parTransId="{AFDF4974-789F-4AA9-BA6C-063AC2227A6A}" sibTransId="{C9693887-FDCD-469D-B9B9-39F4C4562B4C}"/>
    <dgm:cxn modelId="{8333F210-7E3A-4014-A27E-0B847161C5CF}" type="presOf" srcId="{E4C9FBE3-D599-4310-831E-561C6F7FEA93}" destId="{1159D86F-FCF8-4DC7-8C7D-C5298FEF06F4}" srcOrd="1" destOrd="0" presId="urn:microsoft.com/office/officeart/2005/8/layout/lProcess2"/>
    <dgm:cxn modelId="{4D9BC735-4651-4E9D-88B4-2DA4C309A597}" type="presOf" srcId="{7F0B3BEC-84B5-4EFF-AD68-F358BB62E285}" destId="{9B25262A-36E6-4B93-AA49-38D31391422A}" srcOrd="0" destOrd="0" presId="urn:microsoft.com/office/officeart/2005/8/layout/lProcess2"/>
    <dgm:cxn modelId="{595D3E98-32EC-4C3D-9D9E-981277CDA58A}" type="presOf" srcId="{6A077B6A-A6D7-4862-A961-634D071E2795}" destId="{1C419193-4866-4B8E-BE82-2DC21C8ADBB2}" srcOrd="1" destOrd="0" presId="urn:microsoft.com/office/officeart/2005/8/layout/lProcess2"/>
    <dgm:cxn modelId="{A396CB56-8945-4A79-BF5E-27AACEE45972}" srcId="{F0FBE1EA-B689-47EC-A85F-6C09732F70B6}" destId="{130B16E6-C2A2-4592-9BBF-5685E1DA468F}" srcOrd="0" destOrd="0" parTransId="{7625D553-5582-4827-8608-A9EA44AAC4DC}" sibTransId="{4F327FCF-0910-4F1B-9474-1E47E0430816}"/>
    <dgm:cxn modelId="{B9013E8D-2FBF-42B6-AB4D-6E92A16F6A4C}" type="presOf" srcId="{4E2BA8B4-3A89-43D2-B3A3-96BF9EB15DB1}" destId="{ACA0E85A-F3EE-4888-B405-1FFE5667800D}" srcOrd="0" destOrd="0" presId="urn:microsoft.com/office/officeart/2005/8/layout/lProcess2"/>
    <dgm:cxn modelId="{03911A12-3EAE-4C6F-AF00-92F67D54405B}" type="presOf" srcId="{F0FBE1EA-B689-47EC-A85F-6C09732F70B6}" destId="{75197142-24BF-49A6-905E-820C4CB8E1AA}" srcOrd="1" destOrd="0" presId="urn:microsoft.com/office/officeart/2005/8/layout/lProcess2"/>
    <dgm:cxn modelId="{ABF5B4CE-E4EE-4654-949A-31EF738A1121}" srcId="{6A077B6A-A6D7-4862-A961-634D071E2795}" destId="{89771013-0B91-4A14-BE57-270ECADC037C}" srcOrd="0" destOrd="0" parTransId="{5C33E150-F087-4C34-8C60-532E08156D21}" sibTransId="{6C4F33AE-0F68-4CCC-ACE6-C8706BE35BBD}"/>
    <dgm:cxn modelId="{C54E8CE3-3C12-42FB-8866-5E268AE37ACA}" type="presOf" srcId="{BF6F1319-E6E9-47B7-BDFB-FA8057E443E7}" destId="{AE4756B8-C34F-4AB5-8421-C83C853220A5}" srcOrd="0" destOrd="0" presId="urn:microsoft.com/office/officeart/2005/8/layout/lProcess2"/>
    <dgm:cxn modelId="{7413E8CB-2A27-4C1D-9089-FF0F63DDE686}" type="presParOf" srcId="{AE4756B8-C34F-4AB5-8421-C83C853220A5}" destId="{1B4CAA12-2E9B-414D-B2C6-B8140969F117}" srcOrd="0" destOrd="0" presId="urn:microsoft.com/office/officeart/2005/8/layout/lProcess2"/>
    <dgm:cxn modelId="{DEDFD647-372E-4363-AC09-36BA9A64533E}" type="presParOf" srcId="{1B4CAA12-2E9B-414D-B2C6-B8140969F117}" destId="{B40F643A-F155-46A7-94D6-E4B877ED4BF7}" srcOrd="0" destOrd="0" presId="urn:microsoft.com/office/officeart/2005/8/layout/lProcess2"/>
    <dgm:cxn modelId="{FDD88C39-2A76-4309-85BD-764E8F4C129A}" type="presParOf" srcId="{1B4CAA12-2E9B-414D-B2C6-B8140969F117}" destId="{1C419193-4866-4B8E-BE82-2DC21C8ADBB2}" srcOrd="1" destOrd="0" presId="urn:microsoft.com/office/officeart/2005/8/layout/lProcess2"/>
    <dgm:cxn modelId="{A659A24D-2EAE-4DC2-910F-4AC429318ADA}" type="presParOf" srcId="{1B4CAA12-2E9B-414D-B2C6-B8140969F117}" destId="{C27FCE46-18D7-42F4-BB2E-8981A8C4C044}" srcOrd="2" destOrd="0" presId="urn:microsoft.com/office/officeart/2005/8/layout/lProcess2"/>
    <dgm:cxn modelId="{13862961-41FB-4A98-A3B6-370867F81EBB}" type="presParOf" srcId="{C27FCE46-18D7-42F4-BB2E-8981A8C4C044}" destId="{C7746037-5592-4EB8-816A-7719F453BA88}" srcOrd="0" destOrd="0" presId="urn:microsoft.com/office/officeart/2005/8/layout/lProcess2"/>
    <dgm:cxn modelId="{D77A07F9-DA20-4134-9AEC-6F4C0E6B3687}" type="presParOf" srcId="{C7746037-5592-4EB8-816A-7719F453BA88}" destId="{6B226167-35CC-4B52-A8E8-E7FE9A5286EE}" srcOrd="0" destOrd="0" presId="urn:microsoft.com/office/officeart/2005/8/layout/lProcess2"/>
    <dgm:cxn modelId="{BF766CEA-07B6-4BD3-BF24-2B44A4FD8205}" type="presParOf" srcId="{C7746037-5592-4EB8-816A-7719F453BA88}" destId="{968E2B56-C742-4938-9657-102F222CE5E7}" srcOrd="1" destOrd="0" presId="urn:microsoft.com/office/officeart/2005/8/layout/lProcess2"/>
    <dgm:cxn modelId="{A158D176-D703-4CEF-9960-B88159ABCBFF}" type="presParOf" srcId="{C7746037-5592-4EB8-816A-7719F453BA88}" destId="{55967244-8D80-4EC0-9777-E5F6B2D28FEE}" srcOrd="2" destOrd="0" presId="urn:microsoft.com/office/officeart/2005/8/layout/lProcess2"/>
    <dgm:cxn modelId="{DBFA6E5F-F351-495E-AB38-7847836ACB22}" type="presParOf" srcId="{AE4756B8-C34F-4AB5-8421-C83C853220A5}" destId="{BF5E6CD7-0AB0-4C28-88C1-B39D29D11648}" srcOrd="1" destOrd="0" presId="urn:microsoft.com/office/officeart/2005/8/layout/lProcess2"/>
    <dgm:cxn modelId="{1E140BB5-9AAF-401E-AAF5-89B8F70FB82A}" type="presParOf" srcId="{AE4756B8-C34F-4AB5-8421-C83C853220A5}" destId="{57EC51DE-7DEC-442C-84AC-D25926F798D9}" srcOrd="2" destOrd="0" presId="urn:microsoft.com/office/officeart/2005/8/layout/lProcess2"/>
    <dgm:cxn modelId="{2F8B528E-BB12-4CA5-91CF-3C0ECE147B9E}" type="presParOf" srcId="{57EC51DE-7DEC-442C-84AC-D25926F798D9}" destId="{702E1F45-8AC5-4226-B6A5-F5E213B2ABA1}" srcOrd="0" destOrd="0" presId="urn:microsoft.com/office/officeart/2005/8/layout/lProcess2"/>
    <dgm:cxn modelId="{1B5CCF87-3FC1-46FE-B168-5A0737A47D7F}" type="presParOf" srcId="{57EC51DE-7DEC-442C-84AC-D25926F798D9}" destId="{1159D86F-FCF8-4DC7-8C7D-C5298FEF06F4}" srcOrd="1" destOrd="0" presId="urn:microsoft.com/office/officeart/2005/8/layout/lProcess2"/>
    <dgm:cxn modelId="{D4EF6811-1377-4EFA-8C0D-70F83D9EDCC8}" type="presParOf" srcId="{57EC51DE-7DEC-442C-84AC-D25926F798D9}" destId="{8CDC96D0-D8F4-4CAC-AA25-86928BEBDC38}" srcOrd="2" destOrd="0" presId="urn:microsoft.com/office/officeart/2005/8/layout/lProcess2"/>
    <dgm:cxn modelId="{336B68EC-F63F-4E68-B5E6-36B1A1F36BEC}" type="presParOf" srcId="{8CDC96D0-D8F4-4CAC-AA25-86928BEBDC38}" destId="{7C1AECA8-1B14-41F0-ADCE-D752DB9F1E6C}" srcOrd="0" destOrd="0" presId="urn:microsoft.com/office/officeart/2005/8/layout/lProcess2"/>
    <dgm:cxn modelId="{FED7C9AF-F3F1-4D33-986B-FCFB462D50CB}" type="presParOf" srcId="{7C1AECA8-1B14-41F0-ADCE-D752DB9F1E6C}" destId="{9B25262A-36E6-4B93-AA49-38D31391422A}" srcOrd="0" destOrd="0" presId="urn:microsoft.com/office/officeart/2005/8/layout/lProcess2"/>
    <dgm:cxn modelId="{5AF09838-B4B3-4621-ABDB-0A59C66DB229}" type="presParOf" srcId="{7C1AECA8-1B14-41F0-ADCE-D752DB9F1E6C}" destId="{433AB370-5D56-43F0-A9D3-4D884CA3EE8A}" srcOrd="1" destOrd="0" presId="urn:microsoft.com/office/officeart/2005/8/layout/lProcess2"/>
    <dgm:cxn modelId="{01A10F56-4976-443D-8975-A1378FDCC0FC}" type="presParOf" srcId="{7C1AECA8-1B14-41F0-ADCE-D752DB9F1E6C}" destId="{11BBBF27-91E9-4591-BC86-28F78B4C3582}" srcOrd="2" destOrd="0" presId="urn:microsoft.com/office/officeart/2005/8/layout/lProcess2"/>
    <dgm:cxn modelId="{DD006899-89C8-4A26-B5C9-E357692516DA}" type="presParOf" srcId="{7C1AECA8-1B14-41F0-ADCE-D752DB9F1E6C}" destId="{BC55C4BC-4AA0-4AEB-B5F0-6FF609290EE9}" srcOrd="3" destOrd="0" presId="urn:microsoft.com/office/officeart/2005/8/layout/lProcess2"/>
    <dgm:cxn modelId="{E8D047C1-0F38-4DBA-BA28-2A170051DA35}" type="presParOf" srcId="{7C1AECA8-1B14-41F0-ADCE-D752DB9F1E6C}" destId="{3092EC68-0B18-4348-86EB-6E32C44CCF75}" srcOrd="4" destOrd="0" presId="urn:microsoft.com/office/officeart/2005/8/layout/lProcess2"/>
    <dgm:cxn modelId="{3BF4335D-C52D-4E20-A172-126533705357}" type="presParOf" srcId="{7C1AECA8-1B14-41F0-ADCE-D752DB9F1E6C}" destId="{048444F9-F57A-460F-82D7-5428AE57CFB4}" srcOrd="5" destOrd="0" presId="urn:microsoft.com/office/officeart/2005/8/layout/lProcess2"/>
    <dgm:cxn modelId="{03F97783-ECF1-4CEA-90AE-B3B1321D921A}" type="presParOf" srcId="{7C1AECA8-1B14-41F0-ADCE-D752DB9F1E6C}" destId="{ACA0E85A-F3EE-4888-B405-1FFE5667800D}" srcOrd="6" destOrd="0" presId="urn:microsoft.com/office/officeart/2005/8/layout/lProcess2"/>
    <dgm:cxn modelId="{19F57A79-8C96-48E9-9889-5B04306199FB}" type="presParOf" srcId="{AE4756B8-C34F-4AB5-8421-C83C853220A5}" destId="{11E678BB-A1C1-4B1A-BE44-6777B5B0562B}" srcOrd="3" destOrd="0" presId="urn:microsoft.com/office/officeart/2005/8/layout/lProcess2"/>
    <dgm:cxn modelId="{C30034BB-0424-49DC-AD4E-D3AF8EAABD77}" type="presParOf" srcId="{AE4756B8-C34F-4AB5-8421-C83C853220A5}" destId="{27F1D3FD-9EE4-425D-9ECD-DBD3E3D76AC8}" srcOrd="4" destOrd="0" presId="urn:microsoft.com/office/officeart/2005/8/layout/lProcess2"/>
    <dgm:cxn modelId="{BAA60601-020C-40CE-90BE-51184953620A}" type="presParOf" srcId="{27F1D3FD-9EE4-425D-9ECD-DBD3E3D76AC8}" destId="{7FE06BA3-E050-466F-8F07-C4DD429ECB79}" srcOrd="0" destOrd="0" presId="urn:microsoft.com/office/officeart/2005/8/layout/lProcess2"/>
    <dgm:cxn modelId="{7EC332BC-171D-4FB5-A234-15B736CB73D8}" type="presParOf" srcId="{27F1D3FD-9EE4-425D-9ECD-DBD3E3D76AC8}" destId="{75197142-24BF-49A6-905E-820C4CB8E1AA}" srcOrd="1" destOrd="0" presId="urn:microsoft.com/office/officeart/2005/8/layout/lProcess2"/>
    <dgm:cxn modelId="{49184B18-9A30-442D-8E45-3DF727BCDB5E}" type="presParOf" srcId="{27F1D3FD-9EE4-425D-9ECD-DBD3E3D76AC8}" destId="{9F6AC45A-2150-4DBC-B490-02ECBD2F17D3}" srcOrd="2" destOrd="0" presId="urn:microsoft.com/office/officeart/2005/8/layout/lProcess2"/>
    <dgm:cxn modelId="{EF58961D-9386-4ECA-909F-7D956F721159}" type="presParOf" srcId="{9F6AC45A-2150-4DBC-B490-02ECBD2F17D3}" destId="{F26B2182-0C8D-421E-A87E-74EB054273A1}" srcOrd="0" destOrd="0" presId="urn:microsoft.com/office/officeart/2005/8/layout/lProcess2"/>
    <dgm:cxn modelId="{5DAA215B-755E-4A08-9FA4-8E7C4AC547B2}" type="presParOf" srcId="{F26B2182-0C8D-421E-A87E-74EB054273A1}" destId="{5767706F-1EB8-44DA-B861-8C8EBF4BF39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b="1" dirty="0" smtClean="0"/>
            <a:t>A. PERSIAPAN – CEE</a:t>
          </a:r>
          <a:r>
            <a:rPr lang="id-ID" sz="2800" b="1" dirty="0" smtClean="0"/>
            <a:t> (Pembahasan Awal dengan Manajemen)</a:t>
          </a:r>
          <a:endParaRPr lang="en-US" sz="2800" b="1" dirty="0"/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EDAE86-F83F-4137-B7A9-232445235453}" type="presOf" srcId="{E00E7FA1-B0C7-4646-AFA5-B0835DC7923B}" destId="{62443BB2-F3E1-4CE3-A55D-16EA1BD9A298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6CAA3F0C-5921-4AEE-8D35-19110D395723}" type="presOf" srcId="{28D1CBB5-20B0-403B-8933-4F915059645E}" destId="{BD6EE0FC-55F4-465E-9BAE-F4DB7D9C11BB}" srcOrd="0" destOrd="0" presId="urn:microsoft.com/office/officeart/2005/8/layout/vList2"/>
    <dgm:cxn modelId="{B5384CBD-E1CE-49B5-9E32-E1723C4B9596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759AA2-B1A9-4E0C-A5F0-5B0D7DF0EB98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3439E2-7FF7-4E26-AA3A-F0A23A254C7C}">
      <dgm:prSet custT="1"/>
      <dgm:spPr/>
      <dgm:t>
        <a:bodyPr anchor="ctr"/>
        <a:lstStyle/>
        <a:p>
          <a:r>
            <a:rPr lang="en-US" sz="2200" b="1" dirty="0" smtClean="0"/>
            <a:t>1</a:t>
          </a:r>
          <a:r>
            <a:rPr lang="id-ID" sz="2200" b="1" dirty="0" smtClean="0"/>
            <a:t>.TUJUAN KEGIATAN CEE</a:t>
          </a:r>
          <a:endParaRPr lang="en-US" sz="2200" b="1" dirty="0"/>
        </a:p>
      </dgm:t>
    </dgm:pt>
    <dgm:pt modelId="{A94A1E54-9B75-43F9-892E-E70751B3FFBF}" type="par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FBE19D9-37DF-4613-ABA5-8EA595D9AA2C}" type="sib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901D2703-618B-4E5D-A0B4-548E40AC8378}">
      <dgm:prSet custT="1"/>
      <dgm:spPr/>
      <dgm:t>
        <a:bodyPr anchor="ctr"/>
        <a:lstStyle/>
        <a:p>
          <a:r>
            <a:rPr lang="en-US" sz="2200" b="1" dirty="0" smtClean="0"/>
            <a:t>2. LINGKUP </a:t>
          </a:r>
          <a:r>
            <a:rPr lang="id-ID" sz="2200" b="1" dirty="0" smtClean="0"/>
            <a:t>ORGANISASI</a:t>
          </a:r>
          <a:r>
            <a:rPr lang="en-US" sz="2200" b="1" dirty="0" smtClean="0"/>
            <a:t> YANG AKAN</a:t>
          </a:r>
          <a:r>
            <a:rPr lang="id-ID" sz="2200" b="1" dirty="0" smtClean="0"/>
            <a:t> DIREVIU</a:t>
          </a:r>
          <a:endParaRPr lang="en-US" sz="2200" b="1" dirty="0" smtClean="0"/>
        </a:p>
      </dgm:t>
    </dgm:pt>
    <dgm:pt modelId="{0F3FC978-1759-43BB-8615-E6888A94621F}" type="parTrans" cxnId="{A9D1A534-BA5D-4590-AE65-7D874655F8EB}">
      <dgm:prSet/>
      <dgm:spPr/>
      <dgm:t>
        <a:bodyPr/>
        <a:lstStyle/>
        <a:p>
          <a:endParaRPr lang="en-US"/>
        </a:p>
      </dgm:t>
    </dgm:pt>
    <dgm:pt modelId="{C6E74399-69F8-4765-9953-C90546C4758A}" type="sibTrans" cxnId="{A9D1A534-BA5D-4590-AE65-7D874655F8EB}">
      <dgm:prSet/>
      <dgm:spPr/>
      <dgm:t>
        <a:bodyPr/>
        <a:lstStyle/>
        <a:p>
          <a:endParaRPr lang="en-US"/>
        </a:p>
      </dgm:t>
    </dgm:pt>
    <dgm:pt modelId="{9CA5DF00-8714-46B4-8FFF-0A2F9CC3A2C7}">
      <dgm:prSet custT="1"/>
      <dgm:spPr/>
      <dgm:t>
        <a:bodyPr anchor="ctr"/>
        <a:lstStyle/>
        <a:p>
          <a:r>
            <a:rPr lang="en-US" sz="2200" b="1" dirty="0" smtClean="0"/>
            <a:t>3. PESERTA (SURVEY &amp; WORKSHOP)</a:t>
          </a:r>
        </a:p>
      </dgm:t>
    </dgm:pt>
    <dgm:pt modelId="{EB1011D2-5B34-48A6-AF46-1CD3D6B637CD}" type="parTrans" cxnId="{AD9096A8-D9AF-4695-8AD0-FD1E59EC7CF3}">
      <dgm:prSet/>
      <dgm:spPr/>
      <dgm:t>
        <a:bodyPr/>
        <a:lstStyle/>
        <a:p>
          <a:endParaRPr lang="en-US"/>
        </a:p>
      </dgm:t>
    </dgm:pt>
    <dgm:pt modelId="{0AC884E4-9E5D-48E8-BC13-3560DA064C67}" type="sibTrans" cxnId="{AD9096A8-D9AF-4695-8AD0-FD1E59EC7CF3}">
      <dgm:prSet/>
      <dgm:spPr/>
      <dgm:t>
        <a:bodyPr/>
        <a:lstStyle/>
        <a:p>
          <a:endParaRPr lang="en-US"/>
        </a:p>
      </dgm:t>
    </dgm:pt>
    <dgm:pt modelId="{A2F8430F-99BF-4362-B47C-876052FFB6AC}">
      <dgm:prSet custT="1"/>
      <dgm:spPr/>
      <dgm:t>
        <a:bodyPr anchor="ctr"/>
        <a:lstStyle/>
        <a:p>
          <a:r>
            <a:rPr lang="en-US" sz="2200" b="1" dirty="0" smtClean="0"/>
            <a:t>4. PERAN DAN TANGGUNG JAWAB</a:t>
          </a:r>
        </a:p>
      </dgm:t>
    </dgm:pt>
    <dgm:pt modelId="{40BE0E76-5A09-4DC4-8C92-7BA695B21036}" type="parTrans" cxnId="{9CAA7166-C3D7-4F4B-A887-424CC3CBF339}">
      <dgm:prSet/>
      <dgm:spPr/>
      <dgm:t>
        <a:bodyPr/>
        <a:lstStyle/>
        <a:p>
          <a:endParaRPr lang="en-US"/>
        </a:p>
      </dgm:t>
    </dgm:pt>
    <dgm:pt modelId="{FC7C52D4-24BF-4B98-8984-B87303B01E96}" type="sibTrans" cxnId="{9CAA7166-C3D7-4F4B-A887-424CC3CBF339}">
      <dgm:prSet/>
      <dgm:spPr/>
      <dgm:t>
        <a:bodyPr/>
        <a:lstStyle/>
        <a:p>
          <a:endParaRPr lang="en-US"/>
        </a:p>
      </dgm:t>
    </dgm:pt>
    <dgm:pt modelId="{16271D24-363A-4B1F-8758-5557CEFADFF1}" type="pres">
      <dgm:prSet presAssocID="{08759AA2-B1A9-4E0C-A5F0-5B0D7DF0EB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0C3ABF-EF81-4336-B0A2-6F6155612A43}" type="pres">
      <dgm:prSet presAssocID="{2A3439E2-7FF7-4E26-AA3A-F0A23A254C7C}" presName="parentLin" presStyleCnt="0"/>
      <dgm:spPr/>
    </dgm:pt>
    <dgm:pt modelId="{419F8713-9F63-4785-B531-872245BC1487}" type="pres">
      <dgm:prSet presAssocID="{2A3439E2-7FF7-4E26-AA3A-F0A23A254C7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0E4F08E3-D25C-40B4-93BA-B86D9076E24A}" type="pres">
      <dgm:prSet presAssocID="{2A3439E2-7FF7-4E26-AA3A-F0A23A254C7C}" presName="parentText" presStyleLbl="node1" presStyleIdx="0" presStyleCnt="4" custScaleX="128262" custScaleY="8509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A8E159-25CD-46C9-A52F-A5E2DDBEF902}" type="pres">
      <dgm:prSet presAssocID="{2A3439E2-7FF7-4E26-AA3A-F0A23A254C7C}" presName="negativeSpace" presStyleCnt="0"/>
      <dgm:spPr/>
    </dgm:pt>
    <dgm:pt modelId="{0CFCCE3B-C524-498A-92B5-3A9BF6B38CE7}" type="pres">
      <dgm:prSet presAssocID="{2A3439E2-7FF7-4E26-AA3A-F0A23A254C7C}" presName="childText" presStyleLbl="conFgAcc1" presStyleIdx="0" presStyleCnt="4">
        <dgm:presLayoutVars>
          <dgm:bulletEnabled val="1"/>
        </dgm:presLayoutVars>
      </dgm:prSet>
      <dgm:spPr/>
    </dgm:pt>
    <dgm:pt modelId="{55CAED47-CEFE-4BBA-8932-B0843962FEA8}" type="pres">
      <dgm:prSet presAssocID="{0FBE19D9-37DF-4613-ABA5-8EA595D9AA2C}" presName="spaceBetweenRectangles" presStyleCnt="0"/>
      <dgm:spPr/>
    </dgm:pt>
    <dgm:pt modelId="{15806347-8AFD-41DC-A1FD-A647718BBFD5}" type="pres">
      <dgm:prSet presAssocID="{901D2703-618B-4E5D-A0B4-548E40AC8378}" presName="parentLin" presStyleCnt="0"/>
      <dgm:spPr/>
    </dgm:pt>
    <dgm:pt modelId="{C6200449-45B9-4202-A604-04BA9EEBD152}" type="pres">
      <dgm:prSet presAssocID="{901D2703-618B-4E5D-A0B4-548E40AC8378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7DDE75ED-191F-4821-9709-9413C6AF003F}" type="pres">
      <dgm:prSet presAssocID="{901D2703-618B-4E5D-A0B4-548E40AC8378}" presName="parentText" presStyleLbl="node1" presStyleIdx="1" presStyleCnt="4" custScaleX="13456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BF47CB-1F0E-479D-8661-043DA81EDF91}" type="pres">
      <dgm:prSet presAssocID="{901D2703-618B-4E5D-A0B4-548E40AC8378}" presName="negativeSpace" presStyleCnt="0"/>
      <dgm:spPr/>
    </dgm:pt>
    <dgm:pt modelId="{A4F4A55C-557A-4628-9D11-75C2404B4DF9}" type="pres">
      <dgm:prSet presAssocID="{901D2703-618B-4E5D-A0B4-548E40AC8378}" presName="childText" presStyleLbl="conFgAcc1" presStyleIdx="1" presStyleCnt="4">
        <dgm:presLayoutVars>
          <dgm:bulletEnabled val="1"/>
        </dgm:presLayoutVars>
      </dgm:prSet>
      <dgm:spPr/>
    </dgm:pt>
    <dgm:pt modelId="{044B9A96-111D-4F98-82C1-0BD24A585C5D}" type="pres">
      <dgm:prSet presAssocID="{C6E74399-69F8-4765-9953-C90546C4758A}" presName="spaceBetweenRectangles" presStyleCnt="0"/>
      <dgm:spPr/>
    </dgm:pt>
    <dgm:pt modelId="{426763D4-3FF0-4725-BAD9-BE2F25DBC170}" type="pres">
      <dgm:prSet presAssocID="{9CA5DF00-8714-46B4-8FFF-0A2F9CC3A2C7}" presName="parentLin" presStyleCnt="0"/>
      <dgm:spPr/>
    </dgm:pt>
    <dgm:pt modelId="{7B78C912-AAE8-40B5-8F1B-FB501A91C625}" type="pres">
      <dgm:prSet presAssocID="{9CA5DF00-8714-46B4-8FFF-0A2F9CC3A2C7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680B2306-EF48-4267-A875-CC86EDBC35AE}" type="pres">
      <dgm:prSet presAssocID="{9CA5DF00-8714-46B4-8FFF-0A2F9CC3A2C7}" presName="parentText" presStyleLbl="node1" presStyleIdx="2" presStyleCnt="4" custScaleX="12263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44BDD-29B3-4D79-9F12-B2370A996CAA}" type="pres">
      <dgm:prSet presAssocID="{9CA5DF00-8714-46B4-8FFF-0A2F9CC3A2C7}" presName="negativeSpace" presStyleCnt="0"/>
      <dgm:spPr/>
    </dgm:pt>
    <dgm:pt modelId="{5E8BA0B4-B094-4BD6-862C-4B71D8D9BC2A}" type="pres">
      <dgm:prSet presAssocID="{9CA5DF00-8714-46B4-8FFF-0A2F9CC3A2C7}" presName="childText" presStyleLbl="conFgAcc1" presStyleIdx="2" presStyleCnt="4">
        <dgm:presLayoutVars>
          <dgm:bulletEnabled val="1"/>
        </dgm:presLayoutVars>
      </dgm:prSet>
      <dgm:spPr/>
    </dgm:pt>
    <dgm:pt modelId="{AF028599-D13A-4FEA-885C-EF211D66A16F}" type="pres">
      <dgm:prSet presAssocID="{0AC884E4-9E5D-48E8-BC13-3560DA064C67}" presName="spaceBetweenRectangles" presStyleCnt="0"/>
      <dgm:spPr/>
    </dgm:pt>
    <dgm:pt modelId="{42D519C0-BC91-4434-AFA9-5608F2EF7BED}" type="pres">
      <dgm:prSet presAssocID="{A2F8430F-99BF-4362-B47C-876052FFB6AC}" presName="parentLin" presStyleCnt="0"/>
      <dgm:spPr/>
    </dgm:pt>
    <dgm:pt modelId="{37C58B96-D1D7-4DC6-9578-11E4EC524DED}" type="pres">
      <dgm:prSet presAssocID="{A2F8430F-99BF-4362-B47C-876052FFB6AC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9A470E8F-06F0-451A-9CFD-CA471D49DAC6}" type="pres">
      <dgm:prSet presAssocID="{A2F8430F-99BF-4362-B47C-876052FFB6AC}" presName="parentText" presStyleLbl="node1" presStyleIdx="3" presStyleCnt="4" custScaleX="1091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F7B10-6833-4F96-A57F-5F62B57E6C05}" type="pres">
      <dgm:prSet presAssocID="{A2F8430F-99BF-4362-B47C-876052FFB6AC}" presName="negativeSpace" presStyleCnt="0"/>
      <dgm:spPr/>
    </dgm:pt>
    <dgm:pt modelId="{B65FBA4A-71BE-4DEB-92B9-9AF0BAEBA637}" type="pres">
      <dgm:prSet presAssocID="{A2F8430F-99BF-4362-B47C-876052FFB6A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D34ACF3-19B9-4C22-BA53-75F6ED7A5677}" type="presOf" srcId="{901D2703-618B-4E5D-A0B4-548E40AC8378}" destId="{C6200449-45B9-4202-A604-04BA9EEBD152}" srcOrd="0" destOrd="0" presId="urn:microsoft.com/office/officeart/2005/8/layout/list1"/>
    <dgm:cxn modelId="{E6D132B3-8C86-4EB3-8BB8-6CDBFBA468AB}" type="presOf" srcId="{A2F8430F-99BF-4362-B47C-876052FFB6AC}" destId="{37C58B96-D1D7-4DC6-9578-11E4EC524DED}" srcOrd="0" destOrd="0" presId="urn:microsoft.com/office/officeart/2005/8/layout/list1"/>
    <dgm:cxn modelId="{6453A18B-198E-4E9D-A0E5-8DA29C970556}" type="presOf" srcId="{A2F8430F-99BF-4362-B47C-876052FFB6AC}" destId="{9A470E8F-06F0-451A-9CFD-CA471D49DAC6}" srcOrd="1" destOrd="0" presId="urn:microsoft.com/office/officeart/2005/8/layout/list1"/>
    <dgm:cxn modelId="{A9D1A534-BA5D-4590-AE65-7D874655F8EB}" srcId="{08759AA2-B1A9-4E0C-A5F0-5B0D7DF0EB98}" destId="{901D2703-618B-4E5D-A0B4-548E40AC8378}" srcOrd="1" destOrd="0" parTransId="{0F3FC978-1759-43BB-8615-E6888A94621F}" sibTransId="{C6E74399-69F8-4765-9953-C90546C4758A}"/>
    <dgm:cxn modelId="{F7079E85-4960-47B3-8144-418D73310A86}" srcId="{08759AA2-B1A9-4E0C-A5F0-5B0D7DF0EB98}" destId="{2A3439E2-7FF7-4E26-AA3A-F0A23A254C7C}" srcOrd="0" destOrd="0" parTransId="{A94A1E54-9B75-43F9-892E-E70751B3FFBF}" sibTransId="{0FBE19D9-37DF-4613-ABA5-8EA595D9AA2C}"/>
    <dgm:cxn modelId="{1AE6CFC3-889C-4932-8981-2F537108374F}" type="presOf" srcId="{9CA5DF00-8714-46B4-8FFF-0A2F9CC3A2C7}" destId="{7B78C912-AAE8-40B5-8F1B-FB501A91C625}" srcOrd="0" destOrd="0" presId="urn:microsoft.com/office/officeart/2005/8/layout/list1"/>
    <dgm:cxn modelId="{F9551A92-04F3-411A-99F9-44F036CCF201}" type="presOf" srcId="{901D2703-618B-4E5D-A0B4-548E40AC8378}" destId="{7DDE75ED-191F-4821-9709-9413C6AF003F}" srcOrd="1" destOrd="0" presId="urn:microsoft.com/office/officeart/2005/8/layout/list1"/>
    <dgm:cxn modelId="{AD9096A8-D9AF-4695-8AD0-FD1E59EC7CF3}" srcId="{08759AA2-B1A9-4E0C-A5F0-5B0D7DF0EB98}" destId="{9CA5DF00-8714-46B4-8FFF-0A2F9CC3A2C7}" srcOrd="2" destOrd="0" parTransId="{EB1011D2-5B34-48A6-AF46-1CD3D6B637CD}" sibTransId="{0AC884E4-9E5D-48E8-BC13-3560DA064C67}"/>
    <dgm:cxn modelId="{9CAA7166-C3D7-4F4B-A887-424CC3CBF339}" srcId="{08759AA2-B1A9-4E0C-A5F0-5B0D7DF0EB98}" destId="{A2F8430F-99BF-4362-B47C-876052FFB6AC}" srcOrd="3" destOrd="0" parTransId="{40BE0E76-5A09-4DC4-8C92-7BA695B21036}" sibTransId="{FC7C52D4-24BF-4B98-8984-B87303B01E96}"/>
    <dgm:cxn modelId="{CE8BE7C6-CFA8-479F-91B8-4A2D3DEC1B14}" type="presOf" srcId="{2A3439E2-7FF7-4E26-AA3A-F0A23A254C7C}" destId="{419F8713-9F63-4785-B531-872245BC1487}" srcOrd="0" destOrd="0" presId="urn:microsoft.com/office/officeart/2005/8/layout/list1"/>
    <dgm:cxn modelId="{12CBAFC4-399F-43C9-A1CB-BF2FF86AE769}" type="presOf" srcId="{08759AA2-B1A9-4E0C-A5F0-5B0D7DF0EB98}" destId="{16271D24-363A-4B1F-8758-5557CEFADFF1}" srcOrd="0" destOrd="0" presId="urn:microsoft.com/office/officeart/2005/8/layout/list1"/>
    <dgm:cxn modelId="{964DEE11-0F55-4455-BED9-1D65F7C70768}" type="presOf" srcId="{2A3439E2-7FF7-4E26-AA3A-F0A23A254C7C}" destId="{0E4F08E3-D25C-40B4-93BA-B86D9076E24A}" srcOrd="1" destOrd="0" presId="urn:microsoft.com/office/officeart/2005/8/layout/list1"/>
    <dgm:cxn modelId="{1CFF11F3-836A-4E1A-8747-D0F1197E8755}" type="presOf" srcId="{9CA5DF00-8714-46B4-8FFF-0A2F9CC3A2C7}" destId="{680B2306-EF48-4267-A875-CC86EDBC35AE}" srcOrd="1" destOrd="0" presId="urn:microsoft.com/office/officeart/2005/8/layout/list1"/>
    <dgm:cxn modelId="{C26AF4E2-02B0-402D-9FAD-3E9AC24E9D52}" type="presParOf" srcId="{16271D24-363A-4B1F-8758-5557CEFADFF1}" destId="{670C3ABF-EF81-4336-B0A2-6F6155612A43}" srcOrd="0" destOrd="0" presId="urn:microsoft.com/office/officeart/2005/8/layout/list1"/>
    <dgm:cxn modelId="{79BA9E3A-CBA0-4AD9-BFEA-15FBFE1CBDC0}" type="presParOf" srcId="{670C3ABF-EF81-4336-B0A2-6F6155612A43}" destId="{419F8713-9F63-4785-B531-872245BC1487}" srcOrd="0" destOrd="0" presId="urn:microsoft.com/office/officeart/2005/8/layout/list1"/>
    <dgm:cxn modelId="{FC3D1EE4-B505-4C82-8AA5-6E0D2860F4BD}" type="presParOf" srcId="{670C3ABF-EF81-4336-B0A2-6F6155612A43}" destId="{0E4F08E3-D25C-40B4-93BA-B86D9076E24A}" srcOrd="1" destOrd="0" presId="urn:microsoft.com/office/officeart/2005/8/layout/list1"/>
    <dgm:cxn modelId="{55BDF7AD-E996-411A-A792-6E835A735908}" type="presParOf" srcId="{16271D24-363A-4B1F-8758-5557CEFADFF1}" destId="{36A8E159-25CD-46C9-A52F-A5E2DDBEF902}" srcOrd="1" destOrd="0" presId="urn:microsoft.com/office/officeart/2005/8/layout/list1"/>
    <dgm:cxn modelId="{20390866-0C92-4066-80D9-1814BFCCBF17}" type="presParOf" srcId="{16271D24-363A-4B1F-8758-5557CEFADFF1}" destId="{0CFCCE3B-C524-498A-92B5-3A9BF6B38CE7}" srcOrd="2" destOrd="0" presId="urn:microsoft.com/office/officeart/2005/8/layout/list1"/>
    <dgm:cxn modelId="{24ED121E-A2C9-4ACF-9F79-D0DC47497D03}" type="presParOf" srcId="{16271D24-363A-4B1F-8758-5557CEFADFF1}" destId="{55CAED47-CEFE-4BBA-8932-B0843962FEA8}" srcOrd="3" destOrd="0" presId="urn:microsoft.com/office/officeart/2005/8/layout/list1"/>
    <dgm:cxn modelId="{04B9B44E-15CD-488E-B76B-6E49BAD263B1}" type="presParOf" srcId="{16271D24-363A-4B1F-8758-5557CEFADFF1}" destId="{15806347-8AFD-41DC-A1FD-A647718BBFD5}" srcOrd="4" destOrd="0" presId="urn:microsoft.com/office/officeart/2005/8/layout/list1"/>
    <dgm:cxn modelId="{798DD695-E5B8-4F5C-BD46-034A1BA28F12}" type="presParOf" srcId="{15806347-8AFD-41DC-A1FD-A647718BBFD5}" destId="{C6200449-45B9-4202-A604-04BA9EEBD152}" srcOrd="0" destOrd="0" presId="urn:microsoft.com/office/officeart/2005/8/layout/list1"/>
    <dgm:cxn modelId="{303FFCE2-E088-47DA-ACDE-A377EC3A85A7}" type="presParOf" srcId="{15806347-8AFD-41DC-A1FD-A647718BBFD5}" destId="{7DDE75ED-191F-4821-9709-9413C6AF003F}" srcOrd="1" destOrd="0" presId="urn:microsoft.com/office/officeart/2005/8/layout/list1"/>
    <dgm:cxn modelId="{68E6F63E-2C95-4BC0-A488-8D4A47DF6FFF}" type="presParOf" srcId="{16271D24-363A-4B1F-8758-5557CEFADFF1}" destId="{66BF47CB-1F0E-479D-8661-043DA81EDF91}" srcOrd="5" destOrd="0" presId="urn:microsoft.com/office/officeart/2005/8/layout/list1"/>
    <dgm:cxn modelId="{3C614CC8-E034-48DE-9A69-927CA44E2443}" type="presParOf" srcId="{16271D24-363A-4B1F-8758-5557CEFADFF1}" destId="{A4F4A55C-557A-4628-9D11-75C2404B4DF9}" srcOrd="6" destOrd="0" presId="urn:microsoft.com/office/officeart/2005/8/layout/list1"/>
    <dgm:cxn modelId="{DA1DF06A-0D88-457A-9F21-EC62BD8AA01A}" type="presParOf" srcId="{16271D24-363A-4B1F-8758-5557CEFADFF1}" destId="{044B9A96-111D-4F98-82C1-0BD24A585C5D}" srcOrd="7" destOrd="0" presId="urn:microsoft.com/office/officeart/2005/8/layout/list1"/>
    <dgm:cxn modelId="{9A3A2CC3-4065-4B12-857E-A5A8BDDCDC4F}" type="presParOf" srcId="{16271D24-363A-4B1F-8758-5557CEFADFF1}" destId="{426763D4-3FF0-4725-BAD9-BE2F25DBC170}" srcOrd="8" destOrd="0" presId="urn:microsoft.com/office/officeart/2005/8/layout/list1"/>
    <dgm:cxn modelId="{97E198EE-F975-40FD-8BD9-B908CB5085D9}" type="presParOf" srcId="{426763D4-3FF0-4725-BAD9-BE2F25DBC170}" destId="{7B78C912-AAE8-40B5-8F1B-FB501A91C625}" srcOrd="0" destOrd="0" presId="urn:microsoft.com/office/officeart/2005/8/layout/list1"/>
    <dgm:cxn modelId="{AAB7287A-4CE5-40F0-81E8-3B032AFDDF9F}" type="presParOf" srcId="{426763D4-3FF0-4725-BAD9-BE2F25DBC170}" destId="{680B2306-EF48-4267-A875-CC86EDBC35AE}" srcOrd="1" destOrd="0" presId="urn:microsoft.com/office/officeart/2005/8/layout/list1"/>
    <dgm:cxn modelId="{CACC5529-B15C-4FAB-8211-2761C5DCE6BD}" type="presParOf" srcId="{16271D24-363A-4B1F-8758-5557CEFADFF1}" destId="{46844BDD-29B3-4D79-9F12-B2370A996CAA}" srcOrd="9" destOrd="0" presId="urn:microsoft.com/office/officeart/2005/8/layout/list1"/>
    <dgm:cxn modelId="{B30B9612-3138-4C51-B2EA-E6C26DB2E549}" type="presParOf" srcId="{16271D24-363A-4B1F-8758-5557CEFADFF1}" destId="{5E8BA0B4-B094-4BD6-862C-4B71D8D9BC2A}" srcOrd="10" destOrd="0" presId="urn:microsoft.com/office/officeart/2005/8/layout/list1"/>
    <dgm:cxn modelId="{07FD10CB-FD1D-4D59-949B-7AB1F93C88AC}" type="presParOf" srcId="{16271D24-363A-4B1F-8758-5557CEFADFF1}" destId="{AF028599-D13A-4FEA-885C-EF211D66A16F}" srcOrd="11" destOrd="0" presId="urn:microsoft.com/office/officeart/2005/8/layout/list1"/>
    <dgm:cxn modelId="{1BF9967B-87B4-4337-8CF7-0D70842620E8}" type="presParOf" srcId="{16271D24-363A-4B1F-8758-5557CEFADFF1}" destId="{42D519C0-BC91-4434-AFA9-5608F2EF7BED}" srcOrd="12" destOrd="0" presId="urn:microsoft.com/office/officeart/2005/8/layout/list1"/>
    <dgm:cxn modelId="{67B26A61-2A6C-481C-BED0-9A559D03B93B}" type="presParOf" srcId="{42D519C0-BC91-4434-AFA9-5608F2EF7BED}" destId="{37C58B96-D1D7-4DC6-9578-11E4EC524DED}" srcOrd="0" destOrd="0" presId="urn:microsoft.com/office/officeart/2005/8/layout/list1"/>
    <dgm:cxn modelId="{2FC745D1-6095-4E2D-AC8A-3930F5C4F491}" type="presParOf" srcId="{42D519C0-BC91-4434-AFA9-5608F2EF7BED}" destId="{9A470E8F-06F0-451A-9CFD-CA471D49DAC6}" srcOrd="1" destOrd="0" presId="urn:microsoft.com/office/officeart/2005/8/layout/list1"/>
    <dgm:cxn modelId="{08536EBA-8578-42AE-B8C7-467F4DEE2A9C}" type="presParOf" srcId="{16271D24-363A-4B1F-8758-5557CEFADFF1}" destId="{E93F7B10-6833-4F96-A57F-5F62B57E6C05}" srcOrd="13" destOrd="0" presId="urn:microsoft.com/office/officeart/2005/8/layout/list1"/>
    <dgm:cxn modelId="{C6C7F083-9822-4C65-91AC-B46AD79C0C14}" type="presParOf" srcId="{16271D24-363A-4B1F-8758-5557CEFADFF1}" destId="{B65FBA4A-71BE-4DEB-92B9-9AF0BAEBA63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18F36D-2439-4956-AF62-06A9B1ED7D2D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b="1" dirty="0" smtClean="0"/>
            <a:t>A. PERSIAPAN – CEE</a:t>
          </a:r>
          <a:r>
            <a:rPr lang="id-ID" sz="2800" b="1" dirty="0" smtClean="0"/>
            <a:t> </a:t>
          </a:r>
          <a:r>
            <a:rPr lang="en-US" sz="2800" b="1" dirty="0" smtClean="0">
              <a:solidFill>
                <a:schemeClr val="tx1"/>
              </a:solidFill>
            </a:rPr>
            <a:t>(</a:t>
          </a:r>
          <a:r>
            <a:rPr lang="en-US" sz="2800" b="1" dirty="0" err="1" smtClean="0">
              <a:solidFill>
                <a:schemeClr val="tx1"/>
              </a:solidFill>
            </a:rPr>
            <a:t>lanjutan</a:t>
          </a:r>
          <a:r>
            <a:rPr lang="en-US" sz="2800" b="1" dirty="0" smtClean="0">
              <a:solidFill>
                <a:schemeClr val="tx1"/>
              </a:solidFill>
            </a:rPr>
            <a:t>)</a:t>
          </a:r>
          <a:endParaRPr lang="en-US" sz="2800" b="1" dirty="0">
            <a:solidFill>
              <a:schemeClr val="tx1"/>
            </a:solidFill>
          </a:endParaRPr>
        </a:p>
      </dgm:t>
    </dgm:pt>
    <dgm:pt modelId="{59A4E72C-7507-4403-907E-FDE9E6E23056}" type="parTrans" cxnId="{9DF0E139-6915-4399-BB0F-E8C742D6157F}">
      <dgm:prSet/>
      <dgm:spPr/>
      <dgm:t>
        <a:bodyPr/>
        <a:lstStyle/>
        <a:p>
          <a:endParaRPr lang="en-US"/>
        </a:p>
      </dgm:t>
    </dgm:pt>
    <dgm:pt modelId="{2A7F0CDF-A1E1-442F-B437-A4598AB842CA}" type="sibTrans" cxnId="{9DF0E139-6915-4399-BB0F-E8C742D6157F}">
      <dgm:prSet/>
      <dgm:spPr/>
      <dgm:t>
        <a:bodyPr/>
        <a:lstStyle/>
        <a:p>
          <a:endParaRPr lang="en-US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91A905-5D81-4E41-9F32-7CEBB0B9BDB7}" type="pres">
      <dgm:prSet presAssocID="{D918F36D-2439-4956-AF62-06A9B1ED7D2D}" presName="parentText" presStyleLbl="node1" presStyleIdx="0" presStyleCnt="1" custScaleY="228537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A62263-F861-48FD-AD9A-C0EFA8CB589D}" type="presOf" srcId="{D918F36D-2439-4956-AF62-06A9B1ED7D2D}" destId="{2191A905-5D81-4E41-9F32-7CEBB0B9BDB7}" srcOrd="0" destOrd="0" presId="urn:microsoft.com/office/officeart/2005/8/layout/vList2"/>
    <dgm:cxn modelId="{D961FB5F-3FAB-4E9E-B259-83B964A72E78}" type="presOf" srcId="{28D1CBB5-20B0-403B-8933-4F915059645E}" destId="{BD6EE0FC-55F4-465E-9BAE-F4DB7D9C11BB}" srcOrd="0" destOrd="0" presId="urn:microsoft.com/office/officeart/2005/8/layout/vList2"/>
    <dgm:cxn modelId="{9DF0E139-6915-4399-BB0F-E8C742D6157F}" srcId="{28D1CBB5-20B0-403B-8933-4F915059645E}" destId="{D918F36D-2439-4956-AF62-06A9B1ED7D2D}" srcOrd="0" destOrd="0" parTransId="{59A4E72C-7507-4403-907E-FDE9E6E23056}" sibTransId="{2A7F0CDF-A1E1-442F-B437-A4598AB842CA}"/>
    <dgm:cxn modelId="{9980CE7D-6661-47CD-8081-C24035C6BF9E}" type="presParOf" srcId="{BD6EE0FC-55F4-465E-9BAE-F4DB7D9C11BB}" destId="{2191A905-5D81-4E41-9F32-7CEBB0B9BDB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759AA2-B1A9-4E0C-A5F0-5B0D7DF0EB98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3439E2-7FF7-4E26-AA3A-F0A23A254C7C}">
      <dgm:prSet custT="1"/>
      <dgm:spPr/>
      <dgm:t>
        <a:bodyPr anchor="ctr"/>
        <a:lstStyle/>
        <a:p>
          <a:r>
            <a:rPr lang="en-US" sz="2200" b="1" dirty="0" smtClean="0"/>
            <a:t>5. WAKTU</a:t>
          </a:r>
          <a:endParaRPr lang="en-US" sz="2200" b="1" dirty="0"/>
        </a:p>
      </dgm:t>
    </dgm:pt>
    <dgm:pt modelId="{A94A1E54-9B75-43F9-892E-E70751B3FFBF}" type="par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FBE19D9-37DF-4613-ABA5-8EA595D9AA2C}" type="sibTrans" cxnId="{F7079E85-4960-47B3-8144-418D73310A86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E6B87DB-8921-4F31-8499-5D8840710DC2}">
      <dgm:prSet custT="1"/>
      <dgm:spPr/>
      <dgm:t>
        <a:bodyPr anchor="ctr"/>
        <a:lstStyle/>
        <a:p>
          <a:r>
            <a:rPr lang="en-US" sz="2200" b="1" dirty="0" smtClean="0"/>
            <a:t>6. KEBUTUHAN DATA/DOKUMEN</a:t>
          </a:r>
          <a:endParaRPr lang="en-US" sz="2200" b="1" dirty="0"/>
        </a:p>
      </dgm:t>
    </dgm:pt>
    <dgm:pt modelId="{497EEB4C-D055-4A54-B04E-26648D68C7E7}" type="parTrans" cxnId="{8EB7C399-AB33-43C3-A8CD-2C2FC5FC1710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C767177-12EE-4F0D-8A55-C2FD2F0D9AC5}" type="sibTrans" cxnId="{8EB7C399-AB33-43C3-A8CD-2C2FC5FC1710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901D2703-618B-4E5D-A0B4-548E40AC8378}">
      <dgm:prSet custT="1"/>
      <dgm:spPr/>
      <dgm:t>
        <a:bodyPr anchor="ctr"/>
        <a:lstStyle/>
        <a:p>
          <a:r>
            <a:rPr lang="en-US" sz="2200" b="1" dirty="0" smtClean="0"/>
            <a:t>7. </a:t>
          </a:r>
          <a:r>
            <a:rPr lang="id-ID" sz="2200" b="1" dirty="0" smtClean="0"/>
            <a:t>PENEKANAN KOMITMEN </a:t>
          </a:r>
          <a:r>
            <a:rPr lang="en-US" sz="2200" b="1" dirty="0" smtClean="0"/>
            <a:t>&amp; </a:t>
          </a:r>
          <a:r>
            <a:rPr lang="id-ID" sz="2200" b="1" dirty="0" smtClean="0"/>
            <a:t>KETERBUKAAN</a:t>
          </a:r>
          <a:endParaRPr lang="en-US" sz="2200" b="1" dirty="0" smtClean="0"/>
        </a:p>
      </dgm:t>
    </dgm:pt>
    <dgm:pt modelId="{0F3FC978-1759-43BB-8615-E6888A94621F}" type="parTrans" cxnId="{A9D1A534-BA5D-4590-AE65-7D874655F8EB}">
      <dgm:prSet/>
      <dgm:spPr/>
      <dgm:t>
        <a:bodyPr/>
        <a:lstStyle/>
        <a:p>
          <a:endParaRPr lang="en-US"/>
        </a:p>
      </dgm:t>
    </dgm:pt>
    <dgm:pt modelId="{C6E74399-69F8-4765-9953-C90546C4758A}" type="sibTrans" cxnId="{A9D1A534-BA5D-4590-AE65-7D874655F8EB}">
      <dgm:prSet/>
      <dgm:spPr/>
      <dgm:t>
        <a:bodyPr/>
        <a:lstStyle/>
        <a:p>
          <a:endParaRPr lang="en-US"/>
        </a:p>
      </dgm:t>
    </dgm:pt>
    <dgm:pt modelId="{16271D24-363A-4B1F-8758-5557CEFADFF1}" type="pres">
      <dgm:prSet presAssocID="{08759AA2-B1A9-4E0C-A5F0-5B0D7DF0EB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0C3ABF-EF81-4336-B0A2-6F6155612A43}" type="pres">
      <dgm:prSet presAssocID="{2A3439E2-7FF7-4E26-AA3A-F0A23A254C7C}" presName="parentLin" presStyleCnt="0"/>
      <dgm:spPr/>
    </dgm:pt>
    <dgm:pt modelId="{419F8713-9F63-4785-B531-872245BC1487}" type="pres">
      <dgm:prSet presAssocID="{2A3439E2-7FF7-4E26-AA3A-F0A23A254C7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E4F08E3-D25C-40B4-93BA-B86D9076E24A}" type="pres">
      <dgm:prSet presAssocID="{2A3439E2-7FF7-4E26-AA3A-F0A23A254C7C}" presName="parentText" presStyleLbl="node1" presStyleIdx="0" presStyleCnt="3" custScaleX="44156" custScaleY="7412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A8E159-25CD-46C9-A52F-A5E2DDBEF902}" type="pres">
      <dgm:prSet presAssocID="{2A3439E2-7FF7-4E26-AA3A-F0A23A254C7C}" presName="negativeSpace" presStyleCnt="0"/>
      <dgm:spPr/>
    </dgm:pt>
    <dgm:pt modelId="{0CFCCE3B-C524-498A-92B5-3A9BF6B38CE7}" type="pres">
      <dgm:prSet presAssocID="{2A3439E2-7FF7-4E26-AA3A-F0A23A254C7C}" presName="childText" presStyleLbl="conFgAcc1" presStyleIdx="0" presStyleCnt="3">
        <dgm:presLayoutVars>
          <dgm:bulletEnabled val="1"/>
        </dgm:presLayoutVars>
      </dgm:prSet>
      <dgm:spPr/>
    </dgm:pt>
    <dgm:pt modelId="{55CAED47-CEFE-4BBA-8932-B0843962FEA8}" type="pres">
      <dgm:prSet presAssocID="{0FBE19D9-37DF-4613-ABA5-8EA595D9AA2C}" presName="spaceBetweenRectangles" presStyleCnt="0"/>
      <dgm:spPr/>
    </dgm:pt>
    <dgm:pt modelId="{41281CE3-ACCF-4296-80E6-1AED36D21EF2}" type="pres">
      <dgm:prSet presAssocID="{DE6B87DB-8921-4F31-8499-5D8840710DC2}" presName="parentLin" presStyleCnt="0"/>
      <dgm:spPr/>
    </dgm:pt>
    <dgm:pt modelId="{9BCE60B1-1E15-457D-A646-7ADEC92F7F8F}" type="pres">
      <dgm:prSet presAssocID="{DE6B87DB-8921-4F31-8499-5D8840710DC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FDF5634D-9A7D-4232-AB54-6F6F234E9BEE}" type="pres">
      <dgm:prSet presAssocID="{DE6B87DB-8921-4F31-8499-5D8840710DC2}" presName="parentText" presStyleLbl="node1" presStyleIdx="1" presStyleCnt="3" custScaleX="110249" custScaleY="869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9386E-1BFF-4249-B565-97353DFC2982}" type="pres">
      <dgm:prSet presAssocID="{DE6B87DB-8921-4F31-8499-5D8840710DC2}" presName="negativeSpace" presStyleCnt="0"/>
      <dgm:spPr/>
    </dgm:pt>
    <dgm:pt modelId="{9126CACE-69A1-4C66-8DDD-2F46A0F988A6}" type="pres">
      <dgm:prSet presAssocID="{DE6B87DB-8921-4F31-8499-5D8840710DC2}" presName="childText" presStyleLbl="conFgAcc1" presStyleIdx="1" presStyleCnt="3">
        <dgm:presLayoutVars>
          <dgm:bulletEnabled val="1"/>
        </dgm:presLayoutVars>
      </dgm:prSet>
      <dgm:spPr/>
    </dgm:pt>
    <dgm:pt modelId="{30465C3E-B1E8-4738-B3B1-BF84A7ABFADB}" type="pres">
      <dgm:prSet presAssocID="{4C767177-12EE-4F0D-8A55-C2FD2F0D9AC5}" presName="spaceBetweenRectangles" presStyleCnt="0"/>
      <dgm:spPr/>
    </dgm:pt>
    <dgm:pt modelId="{15806347-8AFD-41DC-A1FD-A647718BBFD5}" type="pres">
      <dgm:prSet presAssocID="{901D2703-618B-4E5D-A0B4-548E40AC8378}" presName="parentLin" presStyleCnt="0"/>
      <dgm:spPr/>
    </dgm:pt>
    <dgm:pt modelId="{C6200449-45B9-4202-A604-04BA9EEBD152}" type="pres">
      <dgm:prSet presAssocID="{901D2703-618B-4E5D-A0B4-548E40AC837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7DDE75ED-191F-4821-9709-9413C6AF003F}" type="pres">
      <dgm:prSet presAssocID="{901D2703-618B-4E5D-A0B4-548E40AC8378}" presName="parentText" presStyleLbl="node1" presStyleIdx="2" presStyleCnt="3" custScaleX="13456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BF47CB-1F0E-479D-8661-043DA81EDF91}" type="pres">
      <dgm:prSet presAssocID="{901D2703-618B-4E5D-A0B4-548E40AC8378}" presName="negativeSpace" presStyleCnt="0"/>
      <dgm:spPr/>
    </dgm:pt>
    <dgm:pt modelId="{A4F4A55C-557A-4628-9D11-75C2404B4DF9}" type="pres">
      <dgm:prSet presAssocID="{901D2703-618B-4E5D-A0B4-548E40AC83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EB7C399-AB33-43C3-A8CD-2C2FC5FC1710}" srcId="{08759AA2-B1A9-4E0C-A5F0-5B0D7DF0EB98}" destId="{DE6B87DB-8921-4F31-8499-5D8840710DC2}" srcOrd="1" destOrd="0" parTransId="{497EEB4C-D055-4A54-B04E-26648D68C7E7}" sibTransId="{4C767177-12EE-4F0D-8A55-C2FD2F0D9AC5}"/>
    <dgm:cxn modelId="{A9D1A534-BA5D-4590-AE65-7D874655F8EB}" srcId="{08759AA2-B1A9-4E0C-A5F0-5B0D7DF0EB98}" destId="{901D2703-618B-4E5D-A0B4-548E40AC8378}" srcOrd="2" destOrd="0" parTransId="{0F3FC978-1759-43BB-8615-E6888A94621F}" sibTransId="{C6E74399-69F8-4765-9953-C90546C4758A}"/>
    <dgm:cxn modelId="{F7079E85-4960-47B3-8144-418D73310A86}" srcId="{08759AA2-B1A9-4E0C-A5F0-5B0D7DF0EB98}" destId="{2A3439E2-7FF7-4E26-AA3A-F0A23A254C7C}" srcOrd="0" destOrd="0" parTransId="{A94A1E54-9B75-43F9-892E-E70751B3FFBF}" sibTransId="{0FBE19D9-37DF-4613-ABA5-8EA595D9AA2C}"/>
    <dgm:cxn modelId="{AEC5EEF2-9CEC-4873-BD07-ADA291EDD59D}" type="presOf" srcId="{DE6B87DB-8921-4F31-8499-5D8840710DC2}" destId="{FDF5634D-9A7D-4232-AB54-6F6F234E9BEE}" srcOrd="1" destOrd="0" presId="urn:microsoft.com/office/officeart/2005/8/layout/list1"/>
    <dgm:cxn modelId="{AED9AC5F-CE17-4D79-BB70-2FAB3D39883F}" type="presOf" srcId="{2A3439E2-7FF7-4E26-AA3A-F0A23A254C7C}" destId="{419F8713-9F63-4785-B531-872245BC1487}" srcOrd="0" destOrd="0" presId="urn:microsoft.com/office/officeart/2005/8/layout/list1"/>
    <dgm:cxn modelId="{41A82AAA-D938-41DC-8576-75D942E719AB}" type="presOf" srcId="{2A3439E2-7FF7-4E26-AA3A-F0A23A254C7C}" destId="{0E4F08E3-D25C-40B4-93BA-B86D9076E24A}" srcOrd="1" destOrd="0" presId="urn:microsoft.com/office/officeart/2005/8/layout/list1"/>
    <dgm:cxn modelId="{DF66E553-7F05-469B-A0AF-6DD314FCE03E}" type="presOf" srcId="{901D2703-618B-4E5D-A0B4-548E40AC8378}" destId="{C6200449-45B9-4202-A604-04BA9EEBD152}" srcOrd="0" destOrd="0" presId="urn:microsoft.com/office/officeart/2005/8/layout/list1"/>
    <dgm:cxn modelId="{920751F2-7C74-4D36-A97E-239A9E5C13FA}" type="presOf" srcId="{DE6B87DB-8921-4F31-8499-5D8840710DC2}" destId="{9BCE60B1-1E15-457D-A646-7ADEC92F7F8F}" srcOrd="0" destOrd="0" presId="urn:microsoft.com/office/officeart/2005/8/layout/list1"/>
    <dgm:cxn modelId="{15E8D383-94FC-4ADF-906D-C3C35D872DDC}" type="presOf" srcId="{08759AA2-B1A9-4E0C-A5F0-5B0D7DF0EB98}" destId="{16271D24-363A-4B1F-8758-5557CEFADFF1}" srcOrd="0" destOrd="0" presId="urn:microsoft.com/office/officeart/2005/8/layout/list1"/>
    <dgm:cxn modelId="{495D7273-228D-4ECD-9013-0C4917B72821}" type="presOf" srcId="{901D2703-618B-4E5D-A0B4-548E40AC8378}" destId="{7DDE75ED-191F-4821-9709-9413C6AF003F}" srcOrd="1" destOrd="0" presId="urn:microsoft.com/office/officeart/2005/8/layout/list1"/>
    <dgm:cxn modelId="{48E3FB85-01D6-47DC-A1C6-A4B61ECE66B6}" type="presParOf" srcId="{16271D24-363A-4B1F-8758-5557CEFADFF1}" destId="{670C3ABF-EF81-4336-B0A2-6F6155612A43}" srcOrd="0" destOrd="0" presId="urn:microsoft.com/office/officeart/2005/8/layout/list1"/>
    <dgm:cxn modelId="{E88A3069-29B7-4872-9DD6-5256DB32CCA8}" type="presParOf" srcId="{670C3ABF-EF81-4336-B0A2-6F6155612A43}" destId="{419F8713-9F63-4785-B531-872245BC1487}" srcOrd="0" destOrd="0" presId="urn:microsoft.com/office/officeart/2005/8/layout/list1"/>
    <dgm:cxn modelId="{268F53CB-D1F5-4A2C-9FE1-2F15FD2D5432}" type="presParOf" srcId="{670C3ABF-EF81-4336-B0A2-6F6155612A43}" destId="{0E4F08E3-D25C-40B4-93BA-B86D9076E24A}" srcOrd="1" destOrd="0" presId="urn:microsoft.com/office/officeart/2005/8/layout/list1"/>
    <dgm:cxn modelId="{55910886-5457-41E3-BEC0-B75BF6660814}" type="presParOf" srcId="{16271D24-363A-4B1F-8758-5557CEFADFF1}" destId="{36A8E159-25CD-46C9-A52F-A5E2DDBEF902}" srcOrd="1" destOrd="0" presId="urn:microsoft.com/office/officeart/2005/8/layout/list1"/>
    <dgm:cxn modelId="{7A4353AB-F433-4E9D-9370-46EEBB79C060}" type="presParOf" srcId="{16271D24-363A-4B1F-8758-5557CEFADFF1}" destId="{0CFCCE3B-C524-498A-92B5-3A9BF6B38CE7}" srcOrd="2" destOrd="0" presId="urn:microsoft.com/office/officeart/2005/8/layout/list1"/>
    <dgm:cxn modelId="{783301CE-5A6D-449C-886D-E49929A59036}" type="presParOf" srcId="{16271D24-363A-4B1F-8758-5557CEFADFF1}" destId="{55CAED47-CEFE-4BBA-8932-B0843962FEA8}" srcOrd="3" destOrd="0" presId="urn:microsoft.com/office/officeart/2005/8/layout/list1"/>
    <dgm:cxn modelId="{F389CA0A-7098-48C1-BA32-EE0AC02E8897}" type="presParOf" srcId="{16271D24-363A-4B1F-8758-5557CEFADFF1}" destId="{41281CE3-ACCF-4296-80E6-1AED36D21EF2}" srcOrd="4" destOrd="0" presId="urn:microsoft.com/office/officeart/2005/8/layout/list1"/>
    <dgm:cxn modelId="{DEF22CA2-71F6-49CF-99A6-4CA093CE944F}" type="presParOf" srcId="{41281CE3-ACCF-4296-80E6-1AED36D21EF2}" destId="{9BCE60B1-1E15-457D-A646-7ADEC92F7F8F}" srcOrd="0" destOrd="0" presId="urn:microsoft.com/office/officeart/2005/8/layout/list1"/>
    <dgm:cxn modelId="{A132F8C2-1539-4022-89B5-0C1DF5CD33FD}" type="presParOf" srcId="{41281CE3-ACCF-4296-80E6-1AED36D21EF2}" destId="{FDF5634D-9A7D-4232-AB54-6F6F234E9BEE}" srcOrd="1" destOrd="0" presId="urn:microsoft.com/office/officeart/2005/8/layout/list1"/>
    <dgm:cxn modelId="{9D6B5690-E3B4-4D84-87E8-946591863D70}" type="presParOf" srcId="{16271D24-363A-4B1F-8758-5557CEFADFF1}" destId="{2329386E-1BFF-4249-B565-97353DFC2982}" srcOrd="5" destOrd="0" presId="urn:microsoft.com/office/officeart/2005/8/layout/list1"/>
    <dgm:cxn modelId="{9D38633C-E9F6-4F70-BD90-1A6F2D3E45D6}" type="presParOf" srcId="{16271D24-363A-4B1F-8758-5557CEFADFF1}" destId="{9126CACE-69A1-4C66-8DDD-2F46A0F988A6}" srcOrd="6" destOrd="0" presId="urn:microsoft.com/office/officeart/2005/8/layout/list1"/>
    <dgm:cxn modelId="{E5C259A7-E57F-4530-99AD-9738CA1993AF}" type="presParOf" srcId="{16271D24-363A-4B1F-8758-5557CEFADFF1}" destId="{30465C3E-B1E8-4738-B3B1-BF84A7ABFADB}" srcOrd="7" destOrd="0" presId="urn:microsoft.com/office/officeart/2005/8/layout/list1"/>
    <dgm:cxn modelId="{C6FFDAAA-1EE9-4AB0-8C27-088E641736D4}" type="presParOf" srcId="{16271D24-363A-4B1F-8758-5557CEFADFF1}" destId="{15806347-8AFD-41DC-A1FD-A647718BBFD5}" srcOrd="8" destOrd="0" presId="urn:microsoft.com/office/officeart/2005/8/layout/list1"/>
    <dgm:cxn modelId="{1FAE0CAB-AA95-488E-BF0A-AFB1EFA25DC3}" type="presParOf" srcId="{15806347-8AFD-41DC-A1FD-A647718BBFD5}" destId="{C6200449-45B9-4202-A604-04BA9EEBD152}" srcOrd="0" destOrd="0" presId="urn:microsoft.com/office/officeart/2005/8/layout/list1"/>
    <dgm:cxn modelId="{5F0E0576-79B9-4EE9-95CB-304AE8457749}" type="presParOf" srcId="{15806347-8AFD-41DC-A1FD-A647718BBFD5}" destId="{7DDE75ED-191F-4821-9709-9413C6AF003F}" srcOrd="1" destOrd="0" presId="urn:microsoft.com/office/officeart/2005/8/layout/list1"/>
    <dgm:cxn modelId="{80F0F8A7-01BA-4499-982E-E15FB5092186}" type="presParOf" srcId="{16271D24-363A-4B1F-8758-5557CEFADFF1}" destId="{66BF47CB-1F0E-479D-8661-043DA81EDF91}" srcOrd="9" destOrd="0" presId="urn:microsoft.com/office/officeart/2005/8/layout/list1"/>
    <dgm:cxn modelId="{0A1C8E8D-5C1A-4D33-8933-9555846C471D}" type="presParOf" srcId="{16271D24-363A-4B1F-8758-5557CEFADFF1}" destId="{A4F4A55C-557A-4628-9D11-75C2404B4DF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8D1CBB5-20B0-403B-8933-4F9150596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0E7FA1-B0C7-4646-AFA5-B0835DC7923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b="1" dirty="0" smtClean="0"/>
            <a:t>B. PELAKSANAAN – CEE</a:t>
          </a:r>
          <a:endParaRPr lang="en-US" sz="2800" b="1" dirty="0">
            <a:solidFill>
              <a:schemeClr val="tx1"/>
            </a:solidFill>
          </a:endParaRPr>
        </a:p>
      </dgm:t>
    </dgm:pt>
    <dgm:pt modelId="{B880F61E-4B10-4424-B466-6D2306E6A5AB}" type="parTrans" cxnId="{59AEC57B-5060-4C29-8321-E1D850B89C54}">
      <dgm:prSet/>
      <dgm:spPr/>
      <dgm:t>
        <a:bodyPr/>
        <a:lstStyle/>
        <a:p>
          <a:endParaRPr lang="en-US" sz="1600"/>
        </a:p>
      </dgm:t>
    </dgm:pt>
    <dgm:pt modelId="{9C632728-46ED-4E4B-ABE1-B01B225E8CEC}" type="sibTrans" cxnId="{59AEC57B-5060-4C29-8321-E1D850B89C54}">
      <dgm:prSet/>
      <dgm:spPr/>
      <dgm:t>
        <a:bodyPr/>
        <a:lstStyle/>
        <a:p>
          <a:endParaRPr lang="en-US" sz="1600"/>
        </a:p>
      </dgm:t>
    </dgm:pt>
    <dgm:pt modelId="{BD6EE0FC-55F4-465E-9BAE-F4DB7D9C11BB}" type="pres">
      <dgm:prSet presAssocID="{28D1CBB5-20B0-403B-8933-4F9150596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443BB2-F3E1-4CE3-A55D-16EA1BD9A298}" type="pres">
      <dgm:prSet presAssocID="{E00E7FA1-B0C7-4646-AFA5-B0835DC7923B}" presName="parentText" presStyleLbl="node1" presStyleIdx="0" presStyleCnt="1" custScaleY="320726" custLinFactNeighborY="-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1E25D6-A758-4516-BBAE-2884DBD5564B}" type="presOf" srcId="{28D1CBB5-20B0-403B-8933-4F915059645E}" destId="{BD6EE0FC-55F4-465E-9BAE-F4DB7D9C11BB}" srcOrd="0" destOrd="0" presId="urn:microsoft.com/office/officeart/2005/8/layout/vList2"/>
    <dgm:cxn modelId="{B61FD61C-698F-4069-BAAA-E56DEE5364AA}" type="presOf" srcId="{E00E7FA1-B0C7-4646-AFA5-B0835DC7923B}" destId="{62443BB2-F3E1-4CE3-A55D-16EA1BD9A298}" srcOrd="0" destOrd="0" presId="urn:microsoft.com/office/officeart/2005/8/layout/vList2"/>
    <dgm:cxn modelId="{59AEC57B-5060-4C29-8321-E1D850B89C54}" srcId="{28D1CBB5-20B0-403B-8933-4F915059645E}" destId="{E00E7FA1-B0C7-4646-AFA5-B0835DC7923B}" srcOrd="0" destOrd="0" parTransId="{B880F61E-4B10-4424-B466-6D2306E6A5AB}" sibTransId="{9C632728-46ED-4E4B-ABE1-B01B225E8CEC}"/>
    <dgm:cxn modelId="{A70CEA55-3D85-450A-A83C-968209F888A2}" type="presParOf" srcId="{BD6EE0FC-55F4-465E-9BAE-F4DB7D9C11BB}" destId="{62443BB2-F3E1-4CE3-A55D-16EA1BD9A2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A16C9-41D0-4F47-9F5E-513610C636C0}">
      <dsp:nvSpPr>
        <dsp:cNvPr id="0" name=""/>
        <dsp:cNvSpPr/>
      </dsp:nvSpPr>
      <dsp:spPr>
        <a:xfrm>
          <a:off x="179500" y="72004"/>
          <a:ext cx="2830710" cy="16984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Penegakan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Integritas</a:t>
          </a:r>
          <a:r>
            <a:rPr lang="en-US" sz="2500" b="1" kern="1200" dirty="0" smtClean="0"/>
            <a:t> Dan </a:t>
          </a:r>
          <a:r>
            <a:rPr lang="en-US" sz="2500" b="1" kern="1200" dirty="0" err="1" smtClean="0"/>
            <a:t>Nilai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Etika</a:t>
          </a:r>
          <a:r>
            <a:rPr lang="en-US" sz="2500" b="1" kern="1200" dirty="0" smtClean="0"/>
            <a:t>-&gt;17</a:t>
          </a:r>
          <a:endParaRPr lang="en-US" sz="2500" kern="1200" dirty="0"/>
        </a:p>
      </dsp:txBody>
      <dsp:txXfrm>
        <a:off x="179500" y="72004"/>
        <a:ext cx="2830710" cy="1698426"/>
      </dsp:txXfrm>
    </dsp:sp>
    <dsp:sp modelId="{2A7BEEC6-7CF5-4206-B8DA-5B2924EF407B}">
      <dsp:nvSpPr>
        <dsp:cNvPr id="0" name=""/>
        <dsp:cNvSpPr/>
      </dsp:nvSpPr>
      <dsp:spPr>
        <a:xfrm>
          <a:off x="3156644" y="483"/>
          <a:ext cx="2830710" cy="1698426"/>
        </a:xfrm>
        <a:prstGeom prst="rect">
          <a:avLst/>
        </a:prstGeom>
        <a:solidFill>
          <a:schemeClr val="accent5">
            <a:hueOff val="812903"/>
            <a:satOff val="4425"/>
            <a:lumOff val="-79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Komitmen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Terhadap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Kompetensi</a:t>
          </a:r>
          <a:r>
            <a:rPr lang="en-US" sz="2500" b="1" kern="1200" dirty="0" smtClean="0"/>
            <a:t>-&gt;12</a:t>
          </a:r>
          <a:endParaRPr lang="en-US" sz="2500" kern="1200" dirty="0"/>
        </a:p>
      </dsp:txBody>
      <dsp:txXfrm>
        <a:off x="3156644" y="483"/>
        <a:ext cx="2830710" cy="1698426"/>
      </dsp:txXfrm>
    </dsp:sp>
    <dsp:sp modelId="{C90DE8BA-DDD8-4E9B-8A11-FF044DC7AA5F}">
      <dsp:nvSpPr>
        <dsp:cNvPr id="0" name=""/>
        <dsp:cNvSpPr/>
      </dsp:nvSpPr>
      <dsp:spPr>
        <a:xfrm>
          <a:off x="6270426" y="483"/>
          <a:ext cx="2830710" cy="1698426"/>
        </a:xfrm>
        <a:prstGeom prst="rect">
          <a:avLst/>
        </a:prstGeom>
        <a:solidFill>
          <a:schemeClr val="accent5">
            <a:hueOff val="1625806"/>
            <a:satOff val="8850"/>
            <a:lumOff val="-159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Kepemimpinan</a:t>
          </a:r>
          <a:r>
            <a:rPr lang="en-US" sz="2500" b="1" kern="1200" dirty="0" smtClean="0"/>
            <a:t> Yang </a:t>
          </a:r>
          <a:r>
            <a:rPr lang="en-US" sz="2500" b="1" kern="1200" dirty="0" err="1" smtClean="0"/>
            <a:t>Kondusif</a:t>
          </a:r>
          <a:r>
            <a:rPr lang="en-US" sz="2500" b="1" kern="1200" dirty="0" smtClean="0"/>
            <a:t>-&gt;6</a:t>
          </a:r>
          <a:endParaRPr lang="en-US" sz="2500" kern="1200" dirty="0"/>
        </a:p>
      </dsp:txBody>
      <dsp:txXfrm>
        <a:off x="6270426" y="483"/>
        <a:ext cx="2830710" cy="1698426"/>
      </dsp:txXfrm>
    </dsp:sp>
    <dsp:sp modelId="{BAAA6121-4EB4-4935-BD61-15EDDFE7BE33}">
      <dsp:nvSpPr>
        <dsp:cNvPr id="0" name=""/>
        <dsp:cNvSpPr/>
      </dsp:nvSpPr>
      <dsp:spPr>
        <a:xfrm>
          <a:off x="42862" y="1981981"/>
          <a:ext cx="2830710" cy="1698426"/>
        </a:xfrm>
        <a:prstGeom prst="rect">
          <a:avLst/>
        </a:prstGeom>
        <a:solidFill>
          <a:schemeClr val="accent5">
            <a:hueOff val="2438709"/>
            <a:satOff val="13275"/>
            <a:lumOff val="-239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Struktur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Organisasi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y</a:t>
          </a:r>
          <a:r>
            <a:rPr lang="en-US" sz="2500" b="1" kern="1200" dirty="0" smtClean="0"/>
            <a:t>g </a:t>
          </a:r>
          <a:r>
            <a:rPr lang="en-US" sz="2500" b="1" kern="1200" dirty="0" err="1" smtClean="0"/>
            <a:t>Sesuai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Kebutuhan</a:t>
          </a:r>
          <a:r>
            <a:rPr lang="en-US" sz="2500" b="1" kern="1200" dirty="0" smtClean="0"/>
            <a:t>-&gt;7</a:t>
          </a:r>
          <a:endParaRPr lang="en-US" sz="2500" kern="1200" dirty="0"/>
        </a:p>
      </dsp:txBody>
      <dsp:txXfrm>
        <a:off x="42862" y="1981981"/>
        <a:ext cx="2830710" cy="1698426"/>
      </dsp:txXfrm>
    </dsp:sp>
    <dsp:sp modelId="{83D2AF6C-3504-4276-8897-64C535A5F768}">
      <dsp:nvSpPr>
        <dsp:cNvPr id="0" name=""/>
        <dsp:cNvSpPr/>
      </dsp:nvSpPr>
      <dsp:spPr>
        <a:xfrm>
          <a:off x="3156644" y="1981981"/>
          <a:ext cx="2830710" cy="1698426"/>
        </a:xfrm>
        <a:prstGeom prst="rect">
          <a:avLst/>
        </a:prstGeom>
        <a:solidFill>
          <a:schemeClr val="accent5">
            <a:hueOff val="3251612"/>
            <a:satOff val="17699"/>
            <a:lumOff val="-319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Pendelegasian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Wewenang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&amp;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Tanggung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Jawab</a:t>
          </a:r>
          <a:r>
            <a:rPr lang="en-US" sz="2500" b="1" kern="1200" dirty="0" smtClean="0"/>
            <a:t> Yang </a:t>
          </a:r>
          <a:r>
            <a:rPr lang="en-US" sz="2500" b="1" kern="1200" dirty="0" err="1" smtClean="0"/>
            <a:t>Tepat</a:t>
          </a:r>
          <a:r>
            <a:rPr lang="en-US" sz="2500" b="1" kern="1200" dirty="0" smtClean="0"/>
            <a:t>-&gt;9</a:t>
          </a:r>
          <a:endParaRPr lang="en-US" sz="2500" kern="1200" dirty="0"/>
        </a:p>
      </dsp:txBody>
      <dsp:txXfrm>
        <a:off x="3156644" y="1981981"/>
        <a:ext cx="2830710" cy="1698426"/>
      </dsp:txXfrm>
    </dsp:sp>
    <dsp:sp modelId="{5906DC4C-E8BC-4A0D-9BD1-D7E5046951DB}">
      <dsp:nvSpPr>
        <dsp:cNvPr id="0" name=""/>
        <dsp:cNvSpPr/>
      </dsp:nvSpPr>
      <dsp:spPr>
        <a:xfrm>
          <a:off x="6270426" y="1981981"/>
          <a:ext cx="2830710" cy="1698426"/>
        </a:xfrm>
        <a:prstGeom prst="rect">
          <a:avLst/>
        </a:prstGeom>
        <a:solidFill>
          <a:schemeClr val="accent5">
            <a:hueOff val="4064515"/>
            <a:satOff val="22124"/>
            <a:lumOff val="-39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Kebijakan</a:t>
          </a:r>
          <a:r>
            <a:rPr lang="en-US" sz="2500" b="1" kern="1200" dirty="0" smtClean="0"/>
            <a:t> Yang </a:t>
          </a:r>
          <a:r>
            <a:rPr lang="en-US" sz="2500" b="1" kern="1200" dirty="0" err="1" smtClean="0"/>
            <a:t>Sehat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Tentang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Pembinaan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SDM</a:t>
          </a:r>
          <a:r>
            <a:rPr lang="en-US" sz="2500" b="1" kern="1200" dirty="0" smtClean="0"/>
            <a:t>-&gt;13</a:t>
          </a:r>
          <a:endParaRPr lang="en-US" sz="2500" kern="1200" dirty="0"/>
        </a:p>
      </dsp:txBody>
      <dsp:txXfrm>
        <a:off x="6270426" y="1981981"/>
        <a:ext cx="2830710" cy="1698426"/>
      </dsp:txXfrm>
    </dsp:sp>
    <dsp:sp modelId="{6C79712F-CA16-469D-BB47-E695D148B94B}">
      <dsp:nvSpPr>
        <dsp:cNvPr id="0" name=""/>
        <dsp:cNvSpPr/>
      </dsp:nvSpPr>
      <dsp:spPr>
        <a:xfrm>
          <a:off x="1599753" y="3963478"/>
          <a:ext cx="2830710" cy="1698426"/>
        </a:xfrm>
        <a:prstGeom prst="rect">
          <a:avLst/>
        </a:prstGeom>
        <a:solidFill>
          <a:schemeClr val="accent5">
            <a:hueOff val="4877418"/>
            <a:satOff val="26549"/>
            <a:lumOff val="-478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Peran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APIP </a:t>
          </a:r>
          <a:r>
            <a:rPr lang="en-US" sz="2500" b="1" kern="1200" dirty="0" smtClean="0"/>
            <a:t>Yang </a:t>
          </a:r>
          <a:r>
            <a:rPr lang="en-US" sz="2500" b="1" kern="1200" dirty="0" err="1" smtClean="0"/>
            <a:t>Efektif</a:t>
          </a:r>
          <a:r>
            <a:rPr lang="en-US" sz="2500" b="1" kern="1200" dirty="0" smtClean="0"/>
            <a:t>-&gt;5</a:t>
          </a:r>
          <a:endParaRPr lang="en-US" sz="2500" kern="1200" dirty="0"/>
        </a:p>
      </dsp:txBody>
      <dsp:txXfrm>
        <a:off x="1599753" y="3963478"/>
        <a:ext cx="2830710" cy="1698426"/>
      </dsp:txXfrm>
    </dsp:sp>
    <dsp:sp modelId="{161A4E9C-CF99-40F6-96F8-4E2CE413F3F5}">
      <dsp:nvSpPr>
        <dsp:cNvPr id="0" name=""/>
        <dsp:cNvSpPr/>
      </dsp:nvSpPr>
      <dsp:spPr>
        <a:xfrm>
          <a:off x="4713535" y="3963478"/>
          <a:ext cx="2830710" cy="1698426"/>
        </a:xfrm>
        <a:prstGeom prst="rect">
          <a:avLst/>
        </a:prstGeom>
        <a:solidFill>
          <a:schemeClr val="accent5">
            <a:hueOff val="5690321"/>
            <a:satOff val="30974"/>
            <a:lumOff val="-558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Hubungan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Kerja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y</a:t>
          </a:r>
          <a:r>
            <a:rPr lang="en-US" sz="2500" b="1" kern="1200" dirty="0" smtClean="0"/>
            <a:t>g </a:t>
          </a:r>
          <a:r>
            <a:rPr lang="en-US" sz="2500" b="1" kern="1200" dirty="0" err="1" smtClean="0"/>
            <a:t>Baik</a:t>
          </a:r>
          <a:r>
            <a:rPr lang="en-US" sz="2500" b="1" kern="1200" dirty="0" smtClean="0"/>
            <a:t> </a:t>
          </a:r>
          <a:r>
            <a:rPr lang="id-ID" sz="2500" b="1" kern="1200" dirty="0" smtClean="0"/>
            <a:t>d</a:t>
          </a:r>
          <a:r>
            <a:rPr lang="en-US" sz="2500" b="1" kern="1200" dirty="0" err="1" smtClean="0"/>
            <a:t>engan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Instansi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Pemerintah</a:t>
          </a:r>
          <a:r>
            <a:rPr lang="en-US" sz="2500" b="1" kern="1200" dirty="0" smtClean="0"/>
            <a:t>-&gt;2</a:t>
          </a:r>
          <a:endParaRPr lang="en-US" sz="2500" kern="1200" dirty="0"/>
        </a:p>
      </dsp:txBody>
      <dsp:txXfrm>
        <a:off x="4713535" y="3963478"/>
        <a:ext cx="2830710" cy="169842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CCE3B-C524-498A-92B5-3A9BF6B38CE7}">
      <dsp:nvSpPr>
        <dsp:cNvPr id="0" name=""/>
        <dsp:cNvSpPr/>
      </dsp:nvSpPr>
      <dsp:spPr>
        <a:xfrm>
          <a:off x="0" y="306624"/>
          <a:ext cx="721523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F08E3-D25C-40B4-93BA-B86D9076E24A}">
      <dsp:nvSpPr>
        <dsp:cNvPr id="0" name=""/>
        <dsp:cNvSpPr/>
      </dsp:nvSpPr>
      <dsp:spPr>
        <a:xfrm>
          <a:off x="354420" y="57365"/>
          <a:ext cx="6860501" cy="7658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1. </a:t>
          </a:r>
          <a:r>
            <a:rPr lang="id-ID" sz="2400" b="1" kern="1200" dirty="0" smtClean="0"/>
            <a:t>IDENTIFIKASI MASALAH LINGKUNGAN PENGENDALIAN</a:t>
          </a:r>
          <a:endParaRPr lang="en-US" sz="2400" b="1" kern="1200" dirty="0"/>
        </a:p>
      </dsp:txBody>
      <dsp:txXfrm>
        <a:off x="391806" y="94751"/>
        <a:ext cx="6785729" cy="691087"/>
      </dsp:txXfrm>
    </dsp:sp>
    <dsp:sp modelId="{A4F4A55C-557A-4628-9D11-75C2404B4DF9}">
      <dsp:nvSpPr>
        <dsp:cNvPr id="0" name=""/>
        <dsp:cNvSpPr/>
      </dsp:nvSpPr>
      <dsp:spPr>
        <a:xfrm>
          <a:off x="0" y="1894224"/>
          <a:ext cx="721523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E75ED-191F-4821-9709-9413C6AF003F}">
      <dsp:nvSpPr>
        <dsp:cNvPr id="0" name=""/>
        <dsp:cNvSpPr/>
      </dsp:nvSpPr>
      <dsp:spPr>
        <a:xfrm>
          <a:off x="343498" y="1377624"/>
          <a:ext cx="6869970" cy="103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2. MENILAI KONDISI</a:t>
          </a:r>
          <a:r>
            <a:rPr lang="id-ID" sz="2400" b="1" kern="1200" dirty="0" smtClean="0"/>
            <a:t> LINGKUNGAN PENGENDALIAN</a:t>
          </a:r>
          <a:endParaRPr lang="en-US" sz="2400" b="1" kern="1200" dirty="0" smtClean="0"/>
        </a:p>
      </dsp:txBody>
      <dsp:txXfrm>
        <a:off x="393935" y="1428061"/>
        <a:ext cx="6769096" cy="932326"/>
      </dsp:txXfrm>
    </dsp:sp>
    <dsp:sp modelId="{5E8BA0B4-B094-4BD6-862C-4B71D8D9BC2A}">
      <dsp:nvSpPr>
        <dsp:cNvPr id="0" name=""/>
        <dsp:cNvSpPr/>
      </dsp:nvSpPr>
      <dsp:spPr>
        <a:xfrm>
          <a:off x="0" y="3481824"/>
          <a:ext cx="721523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0B2306-EF48-4267-A875-CC86EDBC35AE}">
      <dsp:nvSpPr>
        <dsp:cNvPr id="0" name=""/>
        <dsp:cNvSpPr/>
      </dsp:nvSpPr>
      <dsp:spPr>
        <a:xfrm>
          <a:off x="355477" y="2965224"/>
          <a:ext cx="6852692" cy="103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3. </a:t>
          </a:r>
          <a:r>
            <a:rPr lang="id-ID" sz="2400" b="1" kern="1200" dirty="0" smtClean="0"/>
            <a:t>MENYUSUN RENCANA PERBAIKAN LINGKUNGAN PENGENDALIAN</a:t>
          </a:r>
          <a:endParaRPr lang="en-US" sz="2400" b="1" kern="1200" dirty="0" smtClean="0"/>
        </a:p>
      </dsp:txBody>
      <dsp:txXfrm>
        <a:off x="405914" y="3015661"/>
        <a:ext cx="6751818" cy="93232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1. </a:t>
          </a:r>
          <a:r>
            <a:rPr lang="id-ID" sz="2800" b="1" kern="1200" dirty="0" smtClean="0"/>
            <a:t>IDENTIFIKASI MASALAH LINGKUNGAN PENGENDALIAN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138427"/>
          <a:ext cx="6957986" cy="99343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1. </a:t>
          </a:r>
          <a:r>
            <a:rPr lang="id-ID" sz="2800" b="1" kern="1200" dirty="0" smtClean="0"/>
            <a:t>IDENTIFIKASI MASALAH LINGKUNGAN PENGENDALIAN </a:t>
          </a:r>
          <a:r>
            <a:rPr lang="id-ID" sz="2800" b="1" kern="1200" dirty="0" smtClean="0">
              <a:solidFill>
                <a:schemeClr val="tx1"/>
              </a:solidFill>
            </a:rPr>
            <a:t>(Lanjutan)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8496" y="186923"/>
        <a:ext cx="6860994" cy="89644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2</a:t>
          </a:r>
          <a:r>
            <a:rPr lang="en-US" sz="2800" b="1" kern="1200" dirty="0" smtClean="0"/>
            <a:t>. </a:t>
          </a:r>
          <a:r>
            <a:rPr lang="id-ID" sz="2800" b="1" kern="1200" dirty="0" smtClean="0"/>
            <a:t>MENILAI KONDISI LINGKUNGAN PENGENDALIAN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a. Penjelasan Awal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6885978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b. Survey Persepsi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6802364" cy="77280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6813970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b. Survei Persepsi </a:t>
          </a:r>
          <a:r>
            <a:rPr lang="id-ID" sz="2800" b="1" kern="1200" dirty="0" smtClean="0">
              <a:solidFill>
                <a:schemeClr val="tx1"/>
              </a:solidFill>
            </a:rPr>
            <a:t>(Lanjutan)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6730356" cy="77280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c. Simpulan Sementara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6813970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c. Simpulan Sementara </a:t>
          </a:r>
          <a:r>
            <a:rPr lang="id-ID" sz="2800" b="1" kern="1200" dirty="0" smtClean="0">
              <a:solidFill>
                <a:schemeClr val="tx1"/>
              </a:solidFill>
            </a:rPr>
            <a:t>(Lanjutan)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6730356" cy="77280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3</a:t>
          </a:r>
          <a:r>
            <a:rPr lang="en-US" sz="2800" b="1" kern="1200" dirty="0" smtClean="0"/>
            <a:t>. </a:t>
          </a:r>
          <a:r>
            <a:rPr lang="id-ID" sz="2800" b="1" kern="1200" dirty="0" smtClean="0"/>
            <a:t>Menyusun Rencana Tindak Perbaikan Lingkungan Pengendalian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B68EE8-366C-4555-A48E-A1D18767783D}">
      <dsp:nvSpPr>
        <dsp:cNvPr id="0" name=""/>
        <dsp:cNvSpPr/>
      </dsp:nvSpPr>
      <dsp:spPr>
        <a:xfrm>
          <a:off x="0" y="0"/>
          <a:ext cx="8229600" cy="1316063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Pegawai harus tidak khawatir untuk jujur atas kelemahan soft control</a:t>
          </a:r>
          <a:endParaRPr lang="en-US" sz="2700" kern="1200" dirty="0"/>
        </a:p>
      </dsp:txBody>
      <dsp:txXfrm>
        <a:off x="1777526" y="0"/>
        <a:ext cx="6452073" cy="1316063"/>
      </dsp:txXfrm>
    </dsp:sp>
    <dsp:sp modelId="{9BCE7A96-E080-4473-956D-6A3E2087DF79}">
      <dsp:nvSpPr>
        <dsp:cNvPr id="0" name=""/>
        <dsp:cNvSpPr/>
      </dsp:nvSpPr>
      <dsp:spPr>
        <a:xfrm>
          <a:off x="131606" y="131606"/>
          <a:ext cx="1645920" cy="10528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14C089-129F-4304-AE80-CCC1257FC7CD}">
      <dsp:nvSpPr>
        <dsp:cNvPr id="0" name=""/>
        <dsp:cNvSpPr/>
      </dsp:nvSpPr>
      <dsp:spPr>
        <a:xfrm>
          <a:off x="0" y="1447669"/>
          <a:ext cx="8229600" cy="1316063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Informasi yg diperoleh adalah persepsi</a:t>
          </a:r>
          <a:endParaRPr lang="en-US" sz="2700" kern="1200" dirty="0"/>
        </a:p>
      </dsp:txBody>
      <dsp:txXfrm>
        <a:off x="1777526" y="1447669"/>
        <a:ext cx="6452073" cy="1316063"/>
      </dsp:txXfrm>
    </dsp:sp>
    <dsp:sp modelId="{5B64C766-B9C2-4BCC-B7CC-3B7F693CE35A}">
      <dsp:nvSpPr>
        <dsp:cNvPr id="0" name=""/>
        <dsp:cNvSpPr/>
      </dsp:nvSpPr>
      <dsp:spPr>
        <a:xfrm>
          <a:off x="131606" y="1579275"/>
          <a:ext cx="1645920" cy="10528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D3EABE-AC36-4744-8AB2-A255CDE77286}">
      <dsp:nvSpPr>
        <dsp:cNvPr id="0" name=""/>
        <dsp:cNvSpPr/>
      </dsp:nvSpPr>
      <dsp:spPr>
        <a:xfrm>
          <a:off x="0" y="2895338"/>
          <a:ext cx="8229600" cy="1316063"/>
        </a:xfrm>
        <a:prstGeom prst="roundRect">
          <a:avLst>
            <a:gd name="adj" fmla="val 10000"/>
          </a:avLst>
        </a:prstGeom>
        <a:solidFill>
          <a:schemeClr val="accent5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Sebagai bukti audit Persepsi harus divalidasi</a:t>
          </a:r>
          <a:endParaRPr lang="en-US" sz="2700" kern="1200" dirty="0"/>
        </a:p>
      </dsp:txBody>
      <dsp:txXfrm>
        <a:off x="1777526" y="2895338"/>
        <a:ext cx="6452073" cy="1316063"/>
      </dsp:txXfrm>
    </dsp:sp>
    <dsp:sp modelId="{00C24494-DA8F-4ACD-BB7E-345E7F63FBAE}">
      <dsp:nvSpPr>
        <dsp:cNvPr id="0" name=""/>
        <dsp:cNvSpPr/>
      </dsp:nvSpPr>
      <dsp:spPr>
        <a:xfrm>
          <a:off x="131606" y="3026945"/>
          <a:ext cx="1645920" cy="10528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60DA88-CB84-4911-9B1A-1ACB1F1A75BF}">
      <dsp:nvSpPr>
        <dsp:cNvPr id="0" name=""/>
        <dsp:cNvSpPr/>
      </dsp:nvSpPr>
      <dsp:spPr>
        <a:xfrm>
          <a:off x="0" y="4343008"/>
          <a:ext cx="8229600" cy="1316063"/>
        </a:xfrm>
        <a:prstGeom prst="roundRect">
          <a:avLst>
            <a:gd name="adj" fmla="val 10000"/>
          </a:avLst>
        </a:prstGeom>
        <a:solidFill>
          <a:schemeClr val="accent5">
            <a:lumMod val="1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Persepsi negatif pegawai adalah fakta dan dapat menjadi masalah serius di unit kerjanya.</a:t>
          </a:r>
          <a:endParaRPr lang="en-US" sz="2700" kern="1200" dirty="0"/>
        </a:p>
      </dsp:txBody>
      <dsp:txXfrm>
        <a:off x="1777526" y="4343008"/>
        <a:ext cx="6452073" cy="1316063"/>
      </dsp:txXfrm>
    </dsp:sp>
    <dsp:sp modelId="{B00952CA-69FD-4E2A-B8F9-11AD4B7CDA3B}">
      <dsp:nvSpPr>
        <dsp:cNvPr id="0" name=""/>
        <dsp:cNvSpPr/>
      </dsp:nvSpPr>
      <dsp:spPr>
        <a:xfrm>
          <a:off x="131606" y="4474614"/>
          <a:ext cx="1645920" cy="10528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4</a:t>
          </a:r>
          <a:r>
            <a:rPr lang="en-US" sz="2800" b="1" kern="1200" dirty="0" smtClean="0"/>
            <a:t>. </a:t>
          </a:r>
          <a:r>
            <a:rPr lang="id-ID" sz="2800" b="1" kern="1200" dirty="0" smtClean="0"/>
            <a:t>Mengkaitkan Hasil CEE dengan proses CSA Unsur-Unsur SPIP Lainnya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7643866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4</a:t>
          </a:r>
          <a:r>
            <a:rPr lang="en-US" sz="2800" b="1" kern="1200" dirty="0" smtClean="0"/>
            <a:t>. </a:t>
          </a:r>
          <a:r>
            <a:rPr lang="id-ID" sz="2800" b="1" kern="1200" dirty="0" smtClean="0"/>
            <a:t>Mengkaitkan Hasil CEE dengan proses CSA Unsur-Unsur SPIP Lainnya </a:t>
          </a:r>
          <a:r>
            <a:rPr lang="id-ID" sz="2800" b="1" kern="1200" dirty="0" smtClean="0">
              <a:solidFill>
                <a:schemeClr val="tx1"/>
              </a:solidFill>
            </a:rPr>
            <a:t>(lanjutan)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7560252" cy="77280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9B4E40-B53B-4826-8B75-ECD5D62801D8}">
      <dsp:nvSpPr>
        <dsp:cNvPr id="0" name=""/>
        <dsp:cNvSpPr/>
      </dsp:nvSpPr>
      <dsp:spPr>
        <a:xfrm>
          <a:off x="3197155" y="555"/>
          <a:ext cx="4795732" cy="21680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300" kern="1200" dirty="0" smtClean="0"/>
            <a:t>hasil CEE akan dipergunakan sebagai sumber acuan pada saat identifikasi risiko</a:t>
          </a:r>
          <a:endParaRPr lang="id-ID" sz="2300" kern="1200" dirty="0"/>
        </a:p>
      </dsp:txBody>
      <dsp:txXfrm>
        <a:off x="3197155" y="271560"/>
        <a:ext cx="3982718" cy="1626027"/>
      </dsp:txXfrm>
    </dsp:sp>
    <dsp:sp modelId="{DA0BD9FD-E336-4C2F-A2B5-1C652DDB6BF8}">
      <dsp:nvSpPr>
        <dsp:cNvPr id="0" name=""/>
        <dsp:cNvSpPr/>
      </dsp:nvSpPr>
      <dsp:spPr>
        <a:xfrm>
          <a:off x="0" y="555"/>
          <a:ext cx="3197155" cy="21680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CEE sebelum CSA Penilaian Risiko</a:t>
          </a:r>
          <a:endParaRPr lang="id-ID" sz="2800" kern="1200" dirty="0"/>
        </a:p>
      </dsp:txBody>
      <dsp:txXfrm>
        <a:off x="105835" y="106390"/>
        <a:ext cx="2985485" cy="1956367"/>
      </dsp:txXfrm>
    </dsp:sp>
    <dsp:sp modelId="{0DE3414F-4B3F-4B0B-B8C6-0783014A383C}">
      <dsp:nvSpPr>
        <dsp:cNvPr id="0" name=""/>
        <dsp:cNvSpPr/>
      </dsp:nvSpPr>
      <dsp:spPr>
        <a:xfrm>
          <a:off x="3197155" y="2385396"/>
          <a:ext cx="4795732" cy="21680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300" kern="1200" dirty="0" smtClean="0"/>
            <a:t>finalisasi rancangan kegiatan pengendalian dengan mempertimbangkan kondisi lingkungan pengendalian</a:t>
          </a:r>
          <a:endParaRPr lang="id-ID" sz="2300" kern="1200" dirty="0"/>
        </a:p>
      </dsp:txBody>
      <dsp:txXfrm>
        <a:off x="3197155" y="2656401"/>
        <a:ext cx="3982718" cy="1626027"/>
      </dsp:txXfrm>
    </dsp:sp>
    <dsp:sp modelId="{BB9BE308-AE7C-4904-9853-5406D878BB69}">
      <dsp:nvSpPr>
        <dsp:cNvPr id="0" name=""/>
        <dsp:cNvSpPr/>
      </dsp:nvSpPr>
      <dsp:spPr>
        <a:xfrm>
          <a:off x="0" y="2385396"/>
          <a:ext cx="3197155" cy="21680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CEE setelah CSA Penilaian Risiko &amp; CSA Kegiatan Pengendalian</a:t>
          </a:r>
          <a:endParaRPr lang="id-ID" sz="2800" kern="1200" dirty="0"/>
        </a:p>
      </dsp:txBody>
      <dsp:txXfrm>
        <a:off x="105835" y="2491231"/>
        <a:ext cx="2985485" cy="19563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6643734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TAHAPAN </a:t>
          </a:r>
          <a:r>
            <a:rPr lang="en-US" sz="2800" b="1" kern="1200" dirty="0" smtClean="0"/>
            <a:t>PELAKSANAAN CEE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6560120" cy="7728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F643A-F155-46A7-94D6-E4B877ED4BF7}">
      <dsp:nvSpPr>
        <dsp:cNvPr id="0" name=""/>
        <dsp:cNvSpPr/>
      </dsp:nvSpPr>
      <dsp:spPr>
        <a:xfrm>
          <a:off x="915" y="0"/>
          <a:ext cx="2380685" cy="4786346"/>
        </a:xfrm>
        <a:prstGeom prst="roundRect">
          <a:avLst>
            <a:gd name="adj" fmla="val 10000"/>
          </a:avLst>
        </a:prstGeo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Persiapan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sp:txBody>
      <dsp:txXfrm>
        <a:off x="915" y="0"/>
        <a:ext cx="2380685" cy="1435903"/>
      </dsp:txXfrm>
    </dsp:sp>
    <dsp:sp modelId="{6B226167-35CC-4B52-A8E8-E7FE9A5286EE}">
      <dsp:nvSpPr>
        <dsp:cNvPr id="0" name=""/>
        <dsp:cNvSpPr/>
      </dsp:nvSpPr>
      <dsp:spPr>
        <a:xfrm>
          <a:off x="185237" y="1405876"/>
          <a:ext cx="1904548" cy="880142"/>
        </a:xfrm>
        <a:prstGeom prst="roundRect">
          <a:avLst>
            <a:gd name="adj" fmla="val 10000"/>
          </a:avLst>
        </a:prstGeom>
        <a:solidFill>
          <a:srgbClr val="7CCA6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Text" lastClr="000000"/>
              </a:solidFill>
            </a:rPr>
            <a:t>Persiapan Internal oleh Fasilitator</a:t>
          </a:r>
          <a:endParaRPr lang="en-US" sz="16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211015" y="1431654"/>
        <a:ext cx="1852992" cy="828586"/>
      </dsp:txXfrm>
    </dsp:sp>
    <dsp:sp modelId="{55967244-8D80-4EC0-9777-E5F6B2D28FEE}">
      <dsp:nvSpPr>
        <dsp:cNvPr id="0" name=""/>
        <dsp:cNvSpPr/>
      </dsp:nvSpPr>
      <dsp:spPr>
        <a:xfrm>
          <a:off x="185237" y="2791783"/>
          <a:ext cx="1904548" cy="1760864"/>
        </a:xfrm>
        <a:prstGeom prst="roundRect">
          <a:avLst>
            <a:gd name="adj" fmla="val 10000"/>
          </a:avLst>
        </a:prstGeom>
        <a:solidFill>
          <a:srgbClr val="7CCA6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>
              <a:solidFill>
                <a:sysClr val="windowText" lastClr="000000"/>
              </a:solidFill>
            </a:rPr>
            <a:t>Pembahasan Awal antara Fasilitator dengan Pimpinan Instansi Pemerintah </a:t>
          </a:r>
          <a:endParaRPr lang="en-US" sz="15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236811" y="2843357"/>
        <a:ext cx="1801400" cy="1657716"/>
      </dsp:txXfrm>
    </dsp:sp>
    <dsp:sp modelId="{702E1F45-8AC5-4226-B6A5-F5E213B2ABA1}">
      <dsp:nvSpPr>
        <dsp:cNvPr id="0" name=""/>
        <dsp:cNvSpPr/>
      </dsp:nvSpPr>
      <dsp:spPr>
        <a:xfrm>
          <a:off x="2560152" y="0"/>
          <a:ext cx="2380685" cy="4786346"/>
        </a:xfrm>
        <a:prstGeom prst="roundRect">
          <a:avLst>
            <a:gd name="adj" fmla="val 10000"/>
          </a:avLst>
        </a:prstGeo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Pelaksanaan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sp:txBody>
      <dsp:txXfrm>
        <a:off x="2560152" y="0"/>
        <a:ext cx="2380685" cy="1435903"/>
      </dsp:txXfrm>
    </dsp:sp>
    <dsp:sp modelId="{9B25262A-36E6-4B93-AA49-38D31391422A}">
      <dsp:nvSpPr>
        <dsp:cNvPr id="0" name=""/>
        <dsp:cNvSpPr/>
      </dsp:nvSpPr>
      <dsp:spPr>
        <a:xfrm>
          <a:off x="2777537" y="1194532"/>
          <a:ext cx="1904548" cy="919867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Identifikasi Permasalahan Lingkungan Pengendalian</a:t>
          </a:r>
          <a:endParaRPr lang="en-US" sz="14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2804479" y="1221474"/>
        <a:ext cx="1850664" cy="865983"/>
      </dsp:txXfrm>
    </dsp:sp>
    <dsp:sp modelId="{11BBBF27-91E9-4591-BC86-28F78B4C3582}">
      <dsp:nvSpPr>
        <dsp:cNvPr id="0" name=""/>
        <dsp:cNvSpPr/>
      </dsp:nvSpPr>
      <dsp:spPr>
        <a:xfrm>
          <a:off x="2777537" y="2268575"/>
          <a:ext cx="1904548" cy="642798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Menilai Kondisi Lingkungan Pengendalian</a:t>
          </a:r>
          <a:endParaRPr lang="en-US" sz="14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2796364" y="2287402"/>
        <a:ext cx="1866894" cy="605144"/>
      </dsp:txXfrm>
    </dsp:sp>
    <dsp:sp modelId="{3092EC68-0B18-4348-86EB-6E32C44CCF75}">
      <dsp:nvSpPr>
        <dsp:cNvPr id="0" name=""/>
        <dsp:cNvSpPr/>
      </dsp:nvSpPr>
      <dsp:spPr>
        <a:xfrm>
          <a:off x="2777537" y="3078989"/>
          <a:ext cx="1904548" cy="607561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Menyusun Rencana Perbaikan Lipeng</a:t>
          </a:r>
          <a:endParaRPr lang="en-US" sz="14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2795332" y="3096784"/>
        <a:ext cx="1868958" cy="571971"/>
      </dsp:txXfrm>
    </dsp:sp>
    <dsp:sp modelId="{ACA0E85A-F3EE-4888-B405-1FFE5667800D}">
      <dsp:nvSpPr>
        <dsp:cNvPr id="0" name=""/>
        <dsp:cNvSpPr/>
      </dsp:nvSpPr>
      <dsp:spPr>
        <a:xfrm>
          <a:off x="2798220" y="3811764"/>
          <a:ext cx="1904548" cy="733659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>
              <a:solidFill>
                <a:schemeClr val="tx1"/>
              </a:solidFill>
            </a:rPr>
            <a:t>Mengkaitkan Hasil CEE dan CSA Unsur SPIP Lainnya</a:t>
          </a:r>
          <a:endParaRPr lang="id-ID" sz="1500" kern="1200" dirty="0">
            <a:solidFill>
              <a:schemeClr val="tx1"/>
            </a:solidFill>
          </a:endParaRPr>
        </a:p>
      </dsp:txBody>
      <dsp:txXfrm>
        <a:off x="2819708" y="3833252"/>
        <a:ext cx="1861572" cy="690683"/>
      </dsp:txXfrm>
    </dsp:sp>
    <dsp:sp modelId="{7FE06BA3-E050-466F-8F07-C4DD429ECB79}">
      <dsp:nvSpPr>
        <dsp:cNvPr id="0" name=""/>
        <dsp:cNvSpPr/>
      </dsp:nvSpPr>
      <dsp:spPr>
        <a:xfrm>
          <a:off x="5119389" y="0"/>
          <a:ext cx="2380685" cy="4786346"/>
        </a:xfrm>
        <a:prstGeom prst="roundRect">
          <a:avLst>
            <a:gd name="adj" fmla="val 10000"/>
          </a:avLst>
        </a:prstGeom>
        <a:solidFill>
          <a:srgbClr val="009DD9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/>
              <a:ea typeface="+mn-ea"/>
              <a:cs typeface="+mn-cs"/>
            </a:rPr>
            <a:t>Pelaporan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+mn-cs"/>
          </a:endParaRPr>
        </a:p>
      </dsp:txBody>
      <dsp:txXfrm>
        <a:off x="5119389" y="0"/>
        <a:ext cx="2380685" cy="1435903"/>
      </dsp:txXfrm>
    </dsp:sp>
    <dsp:sp modelId="{5767706F-1EB8-44DA-B861-8C8EBF4BF39D}">
      <dsp:nvSpPr>
        <dsp:cNvPr id="0" name=""/>
        <dsp:cNvSpPr/>
      </dsp:nvSpPr>
      <dsp:spPr>
        <a:xfrm>
          <a:off x="5357457" y="1435903"/>
          <a:ext cx="1904548" cy="3111124"/>
        </a:xfrm>
        <a:prstGeom prst="roundRect">
          <a:avLst>
            <a:gd name="adj" fmla="val 10000"/>
          </a:avLst>
        </a:prstGeom>
        <a:solidFill>
          <a:srgbClr val="A5C249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Penyusunan</a:t>
          </a:r>
          <a:r>
            <a:rPr lang="en-US" sz="2000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Laporan</a:t>
          </a:r>
          <a:r>
            <a:rPr lang="en-US" sz="2000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 </a:t>
          </a:r>
          <a:r>
            <a:rPr lang="id-ID" sz="2000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Hasil CEE</a:t>
          </a:r>
          <a:endParaRPr lang="en-US" sz="2000" kern="1200" dirty="0">
            <a:solidFill>
              <a:sysClr val="windowText" lastClr="000000"/>
            </a:solidFill>
            <a:latin typeface="Arial"/>
            <a:ea typeface="+mn-ea"/>
            <a:cs typeface="+mn-cs"/>
          </a:endParaRPr>
        </a:p>
      </dsp:txBody>
      <dsp:txXfrm>
        <a:off x="5413239" y="1491685"/>
        <a:ext cx="1792984" cy="29995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58"/>
          <a:ext cx="6429420" cy="92129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A. PERSIAPAN – CEE</a:t>
          </a:r>
          <a:r>
            <a:rPr lang="id-ID" sz="2800" b="1" kern="1200" dirty="0" smtClean="0"/>
            <a:t> (Pembahasan Awal dengan Manajemen)</a:t>
          </a:r>
          <a:endParaRPr lang="en-US" sz="2800" b="1" kern="1200" dirty="0"/>
        </a:p>
      </dsp:txBody>
      <dsp:txXfrm>
        <a:off x="44974" y="45332"/>
        <a:ext cx="6339472" cy="831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CCE3B-C524-498A-92B5-3A9BF6B38CE7}">
      <dsp:nvSpPr>
        <dsp:cNvPr id="0" name=""/>
        <dsp:cNvSpPr/>
      </dsp:nvSpPr>
      <dsp:spPr>
        <a:xfrm>
          <a:off x="0" y="324110"/>
          <a:ext cx="72152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F08E3-D25C-40B4-93BA-B86D9076E24A}">
      <dsp:nvSpPr>
        <dsp:cNvPr id="0" name=""/>
        <dsp:cNvSpPr/>
      </dsp:nvSpPr>
      <dsp:spPr>
        <a:xfrm>
          <a:off x="360761" y="65079"/>
          <a:ext cx="6478085" cy="6280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1</a:t>
          </a:r>
          <a:r>
            <a:rPr lang="id-ID" sz="2200" b="1" kern="1200" dirty="0" smtClean="0"/>
            <a:t>.TUJUAN KEGIATAN CEE</a:t>
          </a:r>
          <a:endParaRPr lang="en-US" sz="2200" b="1" kern="1200" dirty="0"/>
        </a:p>
      </dsp:txBody>
      <dsp:txXfrm>
        <a:off x="391419" y="95737"/>
        <a:ext cx="6416769" cy="566714"/>
      </dsp:txXfrm>
    </dsp:sp>
    <dsp:sp modelId="{A4F4A55C-557A-4628-9D11-75C2404B4DF9}">
      <dsp:nvSpPr>
        <dsp:cNvPr id="0" name=""/>
        <dsp:cNvSpPr/>
      </dsp:nvSpPr>
      <dsp:spPr>
        <a:xfrm>
          <a:off x="0" y="1458110"/>
          <a:ext cx="72152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E75ED-191F-4821-9709-9413C6AF003F}">
      <dsp:nvSpPr>
        <dsp:cNvPr id="0" name=""/>
        <dsp:cNvSpPr/>
      </dsp:nvSpPr>
      <dsp:spPr>
        <a:xfrm>
          <a:off x="360761" y="1089110"/>
          <a:ext cx="6796429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2. LINGKUP </a:t>
          </a:r>
          <a:r>
            <a:rPr lang="id-ID" sz="2200" b="1" kern="1200" dirty="0" smtClean="0"/>
            <a:t>ORGANISASI</a:t>
          </a:r>
          <a:r>
            <a:rPr lang="en-US" sz="2200" b="1" kern="1200" dirty="0" smtClean="0"/>
            <a:t> YANG AKAN</a:t>
          </a:r>
          <a:r>
            <a:rPr lang="id-ID" sz="2200" b="1" kern="1200" dirty="0" smtClean="0"/>
            <a:t> DIREVIU</a:t>
          </a:r>
          <a:endParaRPr lang="en-US" sz="2200" b="1" kern="1200" dirty="0" smtClean="0"/>
        </a:p>
      </dsp:txBody>
      <dsp:txXfrm>
        <a:off x="396787" y="1125136"/>
        <a:ext cx="6724377" cy="665948"/>
      </dsp:txXfrm>
    </dsp:sp>
    <dsp:sp modelId="{5E8BA0B4-B094-4BD6-862C-4B71D8D9BC2A}">
      <dsp:nvSpPr>
        <dsp:cNvPr id="0" name=""/>
        <dsp:cNvSpPr/>
      </dsp:nvSpPr>
      <dsp:spPr>
        <a:xfrm>
          <a:off x="0" y="2592110"/>
          <a:ext cx="72152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0B2306-EF48-4267-A875-CC86EDBC35AE}">
      <dsp:nvSpPr>
        <dsp:cNvPr id="0" name=""/>
        <dsp:cNvSpPr/>
      </dsp:nvSpPr>
      <dsp:spPr>
        <a:xfrm>
          <a:off x="360761" y="2223110"/>
          <a:ext cx="6193682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3. PESERTA (SURVEY &amp; WORKSHOP)</a:t>
          </a:r>
        </a:p>
      </dsp:txBody>
      <dsp:txXfrm>
        <a:off x="396787" y="2259136"/>
        <a:ext cx="6121630" cy="665948"/>
      </dsp:txXfrm>
    </dsp:sp>
    <dsp:sp modelId="{B65FBA4A-71BE-4DEB-92B9-9AF0BAEBA637}">
      <dsp:nvSpPr>
        <dsp:cNvPr id="0" name=""/>
        <dsp:cNvSpPr/>
      </dsp:nvSpPr>
      <dsp:spPr>
        <a:xfrm>
          <a:off x="0" y="3726110"/>
          <a:ext cx="72152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70E8F-06F0-451A-9CFD-CA471D49DAC6}">
      <dsp:nvSpPr>
        <dsp:cNvPr id="0" name=""/>
        <dsp:cNvSpPr/>
      </dsp:nvSpPr>
      <dsp:spPr>
        <a:xfrm>
          <a:off x="360761" y="3357110"/>
          <a:ext cx="5515024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4. PERAN DAN TANGGUNG JAWAB</a:t>
          </a:r>
        </a:p>
      </dsp:txBody>
      <dsp:txXfrm>
        <a:off x="396787" y="3393136"/>
        <a:ext cx="5442972" cy="6659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1A905-5D81-4E41-9F32-7CEBB0B9BDB7}">
      <dsp:nvSpPr>
        <dsp:cNvPr id="0" name=""/>
        <dsp:cNvSpPr/>
      </dsp:nvSpPr>
      <dsp:spPr>
        <a:xfrm>
          <a:off x="0" y="146023"/>
          <a:ext cx="7286676" cy="707886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A. PERSIAPAN – CEE</a:t>
          </a:r>
          <a:r>
            <a:rPr lang="id-ID" sz="2800" b="1" kern="1200" dirty="0" smtClean="0"/>
            <a:t> </a:t>
          </a:r>
          <a:r>
            <a:rPr lang="en-US" sz="2800" b="1" kern="1200" dirty="0" smtClean="0">
              <a:solidFill>
                <a:schemeClr val="tx1"/>
              </a:solidFill>
            </a:rPr>
            <a:t>(</a:t>
          </a:r>
          <a:r>
            <a:rPr lang="en-US" sz="2800" b="1" kern="1200" dirty="0" err="1" smtClean="0">
              <a:solidFill>
                <a:schemeClr val="tx1"/>
              </a:solidFill>
            </a:rPr>
            <a:t>lanjutan</a:t>
          </a:r>
          <a:r>
            <a:rPr lang="en-US" sz="2800" b="1" kern="1200" dirty="0" smtClean="0">
              <a:solidFill>
                <a:schemeClr val="tx1"/>
              </a:solidFill>
            </a:rPr>
            <a:t>)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34556" y="180579"/>
        <a:ext cx="7217564" cy="6387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CCE3B-C524-498A-92B5-3A9BF6B38CE7}">
      <dsp:nvSpPr>
        <dsp:cNvPr id="0" name=""/>
        <dsp:cNvSpPr/>
      </dsp:nvSpPr>
      <dsp:spPr>
        <a:xfrm>
          <a:off x="0" y="269073"/>
          <a:ext cx="721523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F08E3-D25C-40B4-93BA-B86D9076E24A}">
      <dsp:nvSpPr>
        <dsp:cNvPr id="0" name=""/>
        <dsp:cNvSpPr/>
      </dsp:nvSpPr>
      <dsp:spPr>
        <a:xfrm>
          <a:off x="360761" y="5570"/>
          <a:ext cx="2230172" cy="8096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5. WAKTU</a:t>
          </a:r>
          <a:endParaRPr lang="en-US" sz="2200" b="1" kern="1200" dirty="0"/>
        </a:p>
      </dsp:txBody>
      <dsp:txXfrm>
        <a:off x="400283" y="45092"/>
        <a:ext cx="2151128" cy="730578"/>
      </dsp:txXfrm>
    </dsp:sp>
    <dsp:sp modelId="{9126CACE-69A1-4C66-8DDD-2F46A0F988A6}">
      <dsp:nvSpPr>
        <dsp:cNvPr id="0" name=""/>
        <dsp:cNvSpPr/>
      </dsp:nvSpPr>
      <dsp:spPr>
        <a:xfrm>
          <a:off x="0" y="1804899"/>
          <a:ext cx="721523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F5634D-9A7D-4232-AB54-6F6F234E9BEE}">
      <dsp:nvSpPr>
        <dsp:cNvPr id="0" name=""/>
        <dsp:cNvSpPr/>
      </dsp:nvSpPr>
      <dsp:spPr>
        <a:xfrm>
          <a:off x="360761" y="1401273"/>
          <a:ext cx="5568309" cy="9497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6. KEBUTUHAN DATA/DOKUMEN</a:t>
          </a:r>
          <a:endParaRPr lang="en-US" sz="2200" b="1" kern="1200" dirty="0"/>
        </a:p>
      </dsp:txBody>
      <dsp:txXfrm>
        <a:off x="407124" y="1447636"/>
        <a:ext cx="5475583" cy="857020"/>
      </dsp:txXfrm>
    </dsp:sp>
    <dsp:sp modelId="{A4F4A55C-557A-4628-9D11-75C2404B4DF9}">
      <dsp:nvSpPr>
        <dsp:cNvPr id="0" name=""/>
        <dsp:cNvSpPr/>
      </dsp:nvSpPr>
      <dsp:spPr>
        <a:xfrm>
          <a:off x="0" y="3483219"/>
          <a:ext cx="721523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E75ED-191F-4821-9709-9413C6AF003F}">
      <dsp:nvSpPr>
        <dsp:cNvPr id="0" name=""/>
        <dsp:cNvSpPr/>
      </dsp:nvSpPr>
      <dsp:spPr>
        <a:xfrm>
          <a:off x="360761" y="2937099"/>
          <a:ext cx="6796429" cy="1092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7. </a:t>
          </a:r>
          <a:r>
            <a:rPr lang="id-ID" sz="2200" b="1" kern="1200" dirty="0" smtClean="0"/>
            <a:t>PENEKANAN KOMITMEN </a:t>
          </a:r>
          <a:r>
            <a:rPr lang="en-US" sz="2200" b="1" kern="1200" dirty="0" smtClean="0"/>
            <a:t>&amp; </a:t>
          </a:r>
          <a:r>
            <a:rPr lang="id-ID" sz="2200" b="1" kern="1200" dirty="0" smtClean="0"/>
            <a:t>KETERBUKAAN</a:t>
          </a:r>
          <a:endParaRPr lang="en-US" sz="2200" b="1" kern="1200" dirty="0" smtClean="0"/>
        </a:p>
      </dsp:txBody>
      <dsp:txXfrm>
        <a:off x="414080" y="2990418"/>
        <a:ext cx="6689791" cy="9856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B2-F3E1-4CE3-A55D-16EA1BD9A298}">
      <dsp:nvSpPr>
        <dsp:cNvPr id="0" name=""/>
        <dsp:cNvSpPr/>
      </dsp:nvSpPr>
      <dsp:spPr>
        <a:xfrm>
          <a:off x="0" y="333"/>
          <a:ext cx="6643734" cy="85641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B. PELAKSANAAN – CEE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41807" y="42140"/>
        <a:ext cx="6560120" cy="772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93113-C7F9-4660-BEF4-FBA59DDCC8CB}" type="datetimeFigureOut">
              <a:rPr lang="id-ID" smtClean="0"/>
              <a:pPr/>
              <a:t>02/09/2017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27AD4-B742-4207-B13A-55E52F289EF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80263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Definis</a:t>
            </a:r>
            <a:r>
              <a:rPr lang="id-ID" baseline="0" dirty="0" smtClean="0"/>
              <a:t> CEE dicari lagi di literatur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93230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pegawai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mendapatkan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pesan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nilai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rutin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pimpinan instansi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(Misalnya keteladanan, pesan moral dan lain-lain)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Strategi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perencanaan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kompetensi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pegawai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dikomunikasikan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memadai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	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bahwa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Keahlian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diperlukan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sesuai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uraian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tugas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telah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diperhitungkan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dalam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penilaian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kinerja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setiap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pegawai</a:t>
            </a:r>
            <a:r>
              <a:rPr lang="en-US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bahwa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struktur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organisasi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sudah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sesuai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dengan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ukuran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karakternya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bahwa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peran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pengawasan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telah dilaksanakan secara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tepat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oleh pimpinan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bahwa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Kebijakan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SDM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efektif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dipahami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oleh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pegawai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Internal Auditor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melakukan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atas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efisiensi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efektivitas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periodik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228600" indent="-228600">
              <a:buAutoNum type="arabi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pimpinan instansi membina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hubungan</a:t>
            </a:r>
            <a:r>
              <a:rPr lang="id-ID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kerja yang baik dengan instansi/organisasi lain yang memiliki keterkaitan operasional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304154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CSA</a:t>
            </a:r>
            <a:r>
              <a:rPr lang="id-ID" baseline="0" dirty="0" smtClean="0"/>
              <a:t> digunakan untuk menggali lebih dalam tentang kondisi lingkungan pengendalian dari orang-orang yang terlibat secara langsung.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059523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097826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Perbaiki color</a:t>
            </a:r>
            <a:r>
              <a:rPr lang="id-ID" baseline="0" dirty="0" smtClean="0"/>
              <a:t> tampilan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466432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Lampiran</a:t>
            </a:r>
            <a:r>
              <a:rPr lang="en-US" dirty="0" smtClean="0"/>
              <a:t> CEE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181145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Lampiran</a:t>
            </a:r>
            <a:r>
              <a:rPr lang="en-US" dirty="0" smtClean="0"/>
              <a:t> CEE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88110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Rectangle 127"/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4112" name="Freeform 16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6" name="Freeform 40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7" name="Freeform 41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8" name="Freeform 42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9" name="Freeform 43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0" name="Freeform 44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1" name="Freeform 45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2" name="Freeform 46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5" name="Freeform 49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6" name="Freeform 50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rotWithShape="0">
                      <a:srgbClr val="FEFEFE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" name="Freeform 51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8" name="Freeform 52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0" name="Freeform 54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2" name="Freeform 56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3" name="Freeform 57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4" name="Freeform 58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Freeform 59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Freeform 60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Freeform 61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Freeform 62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9" name="Freeform 63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0" name="Freeform 64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1" name="Freeform 65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2" name="Freeform 66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3" name="Freeform 67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4" name="Freeform 68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5" name="Freeform 69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6" name="Freeform 70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7" name="Freeform 71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8" name="Freeform 72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9" name="Freeform 73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0" name="Freeform 74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1" name="Freeform 75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2" name="Freeform 76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3" name="Freeform 77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4" name="Freeform 78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5" name="Freeform 79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6" name="Freeform 80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7" name="Freeform 81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8" name="Freeform 82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9" name="Freeform 83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0" name="Freeform 84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1" name="Freeform 85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2" name="Freeform 86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3" name="Freeform 87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4" name="Freeform 88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5" name="Freeform 89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6" name="Freeform 90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7" name="Freeform 91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8" name="Freeform 92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9" name="Freeform 93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0" name="Freeform 94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1" name="Freeform 95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2" name="Freeform 96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3" name="Freeform 97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4" name="Freeform 98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5" name="Freeform 99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6" name="Freeform 100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7" name="Freeform 101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8" name="Freeform 102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" name="Freeform 103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0" name="Freeform 104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1" name="Freeform 105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2" name="Freeform 106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3" name="Freeform 107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4" name="Freeform 108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5" name="Freeform 109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6" name="Freeform 110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7" name="Freeform 111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8" name="Freeform 112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9" name="Freeform 113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0" name="Freeform 114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1" name="Freeform 115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2" name="Freeform 116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3" name="Freeform 117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4" name="Freeform 118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5" name="Freeform 119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6" name="Freeform 120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7" name="Freeform 121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8" name="Freeform 122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9" name="Freeform 123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3BC4EB11-2247-4AC6-B9DB-EDB795687584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103" name="Picture 7" descr="artplus_nature_naturalcity42_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artplus_nature_naturalcity42_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rtplus_nature_naturalcity42_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1269" y="3115849"/>
            <a:ext cx="1112838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artplus_nature_naturalcity42_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4105" name="Picture 9" descr="artplus_nature_naturalcity42_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rtplus_nature_naturalcity42_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artplus_nature_naturalcity42_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4" name="Picture 128" descr="a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988" y="155817"/>
            <a:ext cx="1803400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5" name="Picture 129" descr="b_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3512" y="2459038"/>
            <a:ext cx="107950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 descr="Logo BPKP copy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8972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34 -0.05903 L -0.03889 0.0414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50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-0.13565 C -0.03854 -0.12222 -0.30139 -0.10833 -0.43038 -0.05347 C -0.55938 0.00093 -0.67431 0.15602 -0.73455 0.19283 C -0.79479 0.23009 -0.78004 0.17431 -0.79201 0.16968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36" y="182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854 -0.01898 C -0.02934 -0.01551 -0.26632 0.00324 -0.36857 0.00139 C -0.47083 -0.00046 -0.51632 -0.03981 -0.57448 -0.02916 C -0.63264 -0.01851 -0.68767 0.04561 -0.71736 0.06528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95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3" grpId="0" animBg="1"/>
      <p:bldP spid="4098" grpId="0"/>
      <p:bldP spid="40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51AC29-DF45-4832-BDF6-7C31AF98CD76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5763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D431B-26A7-46F5-9D22-ECC2DFA7DC79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5411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93017AD-15BA-4209-8342-42DF83BBBBE4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5200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B13A4-EAB9-4337-9D02-40D3A64DEC97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Logo BPKP copy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158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9446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C21FA9-7D0D-4CE7-81F2-49AD54580203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6405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BEBA77-3A25-41E0-9F56-CC39822DEDE3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605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8585C3-B413-4B84-AB38-122260D78849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643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0300CC-6174-4B36-AF2C-1622AD81EE90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1892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B7E96-EE2F-40BD-907A-526AA28F8DFE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7603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0FE70E-B7F1-4573-B180-4BA64B34E744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292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1B15A0-41A9-40E8-A651-A425FDA043A0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4450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19552F9A-455D-45C0-B2F3-AB76F6ED58B4}" type="datetime1">
              <a:rPr lang="en-US" smtClean="0"/>
              <a:pPr/>
              <a:t>9/2/2017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5BA334-1CC2-4F85-B88F-9623833C4FB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3" name="Picture 9" descr="artplus_nature_naturalcity42_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rtplus_nature_naturalcity42_b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artplus_nature_naturalcity42_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rtplus_nature_naturalcity42_c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artplus_nature_naturalcity42_f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44" name="Picture 20" descr="a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498474"/>
            <a:ext cx="942975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b_1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9812"/>
            <a:ext cx="825500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C -0.07761 -0.0162 -0.31684 -0.08704 -0.46563 -0.09514 C -0.61459 -0.10301 -0.804 -0.0588 -0.89288 -0.04907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53" y="-51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9352 C -0.02761 0.09213 0.00712 0.09143 0.02014 0.08727 C 0.03316 0.0831 0.03246 0.0831 0.04253 0.06782 C 0.05243 0.05301 0.07118 0.01134 0.07934 -0.00324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83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microsoft.com/office/2007/relationships/diagramDrawing" Target="../diagrams/drawing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microsoft.com/office/2007/relationships/diagramDrawing" Target="../diagrams/drawing7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microsoft.com/office/2007/relationships/diagramDrawing" Target="../diagrams/drawing9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12.xml"/><Relationship Id="rId7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diagramData" Target="../diagrams/data16.xml"/><Relationship Id="rId7" Type="http://schemas.openxmlformats.org/officeDocument/2006/relationships/package" Target="../embeddings/Microsoft_Office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diagramData" Target="../diagrams/data18.xml"/><Relationship Id="rId7" Type="http://schemas.openxmlformats.org/officeDocument/2006/relationships/package" Target="../embeddings/Microsoft_Office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3" Type="http://schemas.openxmlformats.org/officeDocument/2006/relationships/diagramLayout" Target="../diagrams/layout21.xml"/><Relationship Id="rId7" Type="http://schemas.openxmlformats.org/officeDocument/2006/relationships/diagramLayout" Target="../diagrams/layout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2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microsoft.com/office/2007/relationships/diagramDrawing" Target="../diagrams/drawing21.xml"/><Relationship Id="rId4" Type="http://schemas.openxmlformats.org/officeDocument/2006/relationships/diagramQuickStyle" Target="../diagrams/quickStyle21.xml"/><Relationship Id="rId9" Type="http://schemas.openxmlformats.org/officeDocument/2006/relationships/diagramColors" Target="../diagrams/colors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Data" Target="../diagrams/data3.xml"/><Relationship Id="rId7" Type="http://schemas.openxmlformats.org/officeDocument/2006/relationships/diagramData" Target="../diagrams/data4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microsoft.com/office/2007/relationships/diagramDrawing" Target="../diagrams/drawing3.xml"/><Relationship Id="rId5" Type="http://schemas.openxmlformats.org/officeDocument/2006/relationships/diagramQuickStyle" Target="../diagrams/quickStyle3.xml"/><Relationship Id="rId10" Type="http://schemas.openxmlformats.org/officeDocument/2006/relationships/diagramColors" Target="../diagrams/colors4.xml"/><Relationship Id="rId4" Type="http://schemas.openxmlformats.org/officeDocument/2006/relationships/diagramLayout" Target="../diagrams/layout3.xml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5929330"/>
            <a:ext cx="4195762" cy="381000"/>
          </a:xfrm>
        </p:spPr>
        <p:txBody>
          <a:bodyPr/>
          <a:lstStyle/>
          <a:p>
            <a:r>
              <a:rPr lang="en-US" dirty="0" smtClean="0"/>
              <a:t>Tim </a:t>
            </a:r>
            <a:r>
              <a:rPr lang="id-ID" dirty="0" smtClean="0"/>
              <a:t>BPKP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4380" y="857232"/>
            <a:ext cx="65722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b="1" dirty="0" smtClean="0">
                <a:latin typeface="Arial Black" pitchFamily="34" charset="0"/>
              </a:rPr>
              <a:t>E</a:t>
            </a:r>
            <a:r>
              <a:rPr lang="id-ID" sz="4000" b="1" dirty="0" smtClean="0">
                <a:latin typeface="Arial Black" pitchFamily="34" charset="0"/>
              </a:rPr>
              <a:t>VALUASI LINGKUNGAN PENGENDALIAN</a:t>
            </a:r>
          </a:p>
          <a:p>
            <a:pPr lvl="0"/>
            <a:endParaRPr lang="id-ID" sz="4000" b="1" i="1" dirty="0" smtClean="0">
              <a:latin typeface="Arial Black" pitchFamily="34" charset="0"/>
            </a:endParaRPr>
          </a:p>
          <a:p>
            <a:pPr lvl="0"/>
            <a:r>
              <a:rPr lang="id-ID" sz="3200" b="1" i="1" dirty="0" smtClean="0">
                <a:solidFill>
                  <a:srgbClr val="FF0000"/>
                </a:solidFill>
                <a:latin typeface="Arial Black" pitchFamily="34" charset="0"/>
              </a:rPr>
              <a:t>CONTROL ENVIRONMENT EVALUATION </a:t>
            </a:r>
            <a:r>
              <a:rPr lang="id-ID" sz="3200" b="1" dirty="0" smtClean="0">
                <a:solidFill>
                  <a:srgbClr val="FF0000"/>
                </a:solidFill>
                <a:latin typeface="Arial Black" pitchFamily="34" charset="0"/>
              </a:rPr>
              <a:t>(</a:t>
            </a:r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</a:rPr>
              <a:t>CEE</a:t>
            </a:r>
            <a:r>
              <a:rPr lang="id-ID" sz="3200" b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4389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id-ID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MENILAI </a:t>
            </a:r>
            <a:r>
              <a:rPr lang="en-US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LINGKUNGAN PENGENDALIAN </a:t>
            </a:r>
            <a:r>
              <a:rPr lang="id-ID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 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50"/>
            <a:ext cx="8153400" cy="4495800"/>
          </a:xfrm>
        </p:spPr>
        <p:txBody>
          <a:bodyPr>
            <a:normAutofit fontScale="92500"/>
          </a:bodyPr>
          <a:lstStyle/>
          <a:p>
            <a:r>
              <a:rPr lang="id-ID" sz="2800" dirty="0" smtClean="0">
                <a:latin typeface="Arial" pitchFamily="34" charset="0"/>
                <a:cs typeface="Arial" pitchFamily="34" charset="0"/>
              </a:rPr>
              <a:t>Lingkungan pengendalian dapat menjadi </a:t>
            </a:r>
            <a:r>
              <a:rPr lang="id-ID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penyebab risiko</a:t>
            </a:r>
          </a:p>
          <a:p>
            <a:pPr lvl="0"/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Merumuskan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Pengendalian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diharapkan</a:t>
            </a:r>
            <a:endParaRPr lang="id-ID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Asesmen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terhadap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pengendalian</a:t>
            </a:r>
            <a:endParaRPr lang="id-ID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Merumuskan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Rencana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Penguatan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Pengendalian</a:t>
            </a:r>
            <a:endParaRPr lang="en-US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Memerlukan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kehati-hatian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agar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memperoleh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gambaran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yg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otentik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, valid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tidak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bias.mengingat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subjektivitas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sensitivitasnya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cukup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tinggi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en-US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cs typeface="Arial" pitchFamily="34" charset="0"/>
            </a:endParaRPr>
          </a:p>
          <a:p>
            <a:endParaRPr lang="id-ID" sz="2800" dirty="0" smtClean="0">
              <a:latin typeface="Arial" pitchFamily="34" charset="0"/>
              <a:cs typeface="Arial" pitchFamily="34" charset="0"/>
            </a:endParaRPr>
          </a:p>
          <a:p>
            <a:endParaRPr lang="id-ID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7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893937174"/>
              </p:ext>
            </p:extLst>
          </p:nvPr>
        </p:nvGraphicFramePr>
        <p:xfrm>
          <a:off x="1214414" y="214290"/>
          <a:ext cx="6429420" cy="92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3577174491"/>
              </p:ext>
            </p:extLst>
          </p:nvPr>
        </p:nvGraphicFramePr>
        <p:xfrm>
          <a:off x="1142976" y="1500174"/>
          <a:ext cx="7215238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142852"/>
          <a:ext cx="7286676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142976" y="1500174"/>
          <a:ext cx="7215238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214290"/>
          <a:ext cx="6643734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987653611"/>
              </p:ext>
            </p:extLst>
          </p:nvPr>
        </p:nvGraphicFramePr>
        <p:xfrm>
          <a:off x="1142976" y="1500174"/>
          <a:ext cx="7215238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	</a:t>
            </a:r>
            <a:r>
              <a:rPr lang="id-ID" sz="2600" dirty="0" smtClean="0"/>
              <a:t>Sumber Informasi :</a:t>
            </a:r>
          </a:p>
          <a:p>
            <a:r>
              <a:rPr lang="id-ID" sz="2600" dirty="0" smtClean="0"/>
              <a:t>Hasil Audit</a:t>
            </a:r>
          </a:p>
          <a:p>
            <a:r>
              <a:rPr lang="id-ID" sz="2600" dirty="0" smtClean="0"/>
              <a:t>Hasil Riset</a:t>
            </a:r>
          </a:p>
          <a:p>
            <a:r>
              <a:rPr lang="id-ID" sz="2600" dirty="0" smtClean="0"/>
              <a:t>Berita pada Media Massa</a:t>
            </a:r>
          </a:p>
          <a:p>
            <a:r>
              <a:rPr lang="id-ID" sz="2600" dirty="0" smtClean="0"/>
              <a:t>Wawancara</a:t>
            </a:r>
          </a:p>
          <a:p>
            <a:r>
              <a:rPr lang="id-ID" sz="2600" dirty="0" smtClean="0"/>
              <a:t>Hasil Reviu/Evaluasi atas Penyelenggaraan SPIP</a:t>
            </a:r>
            <a:endParaRPr lang="en-US" sz="2600" dirty="0" smtClean="0"/>
          </a:p>
          <a:p>
            <a:pPr marL="0" indent="0">
              <a:buNone/>
            </a:pPr>
            <a:r>
              <a:rPr lang="en-US" sz="1400" dirty="0" smtClean="0"/>
              <a:t>ELP1</a:t>
            </a:r>
            <a:endParaRPr lang="id-ID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320079079"/>
              </p:ext>
            </p:extLst>
          </p:nvPr>
        </p:nvGraphicFramePr>
        <p:xfrm>
          <a:off x="1214414" y="214290"/>
          <a:ext cx="6957986" cy="1270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9111226"/>
              </p:ext>
            </p:extLst>
          </p:nvPr>
        </p:nvGraphicFramePr>
        <p:xfrm>
          <a:off x="1043608" y="1700808"/>
          <a:ext cx="6962775" cy="4495800"/>
        </p:xfrm>
        <a:graphic>
          <a:graphicData uri="http://schemas.openxmlformats.org/presentationml/2006/ole">
            <p:oleObj spid="_x0000_s2056" name="Worksheet" r:id="rId7" imgW="6962855" imgH="4495744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45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id-ID" sz="2800" dirty="0" smtClean="0"/>
              <a:t>	Langkah-Langkah :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800" dirty="0" smtClean="0"/>
              <a:t>Penjelasan Awal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800" dirty="0" smtClean="0"/>
              <a:t>Survei Persepsi</a:t>
            </a:r>
          </a:p>
          <a:p>
            <a:pPr marL="514350" indent="-514350">
              <a:buFont typeface="+mj-lt"/>
              <a:buAutoNum type="alphaLcPeriod"/>
            </a:pPr>
            <a:r>
              <a:rPr lang="id-ID" sz="2800" dirty="0" smtClean="0"/>
              <a:t>Simpulan Sementara Hasil CEE</a:t>
            </a:r>
            <a:endParaRPr lang="en-US" sz="2800" dirty="0" smtClean="0"/>
          </a:p>
          <a:p>
            <a:pPr marL="0" indent="0">
              <a:buNone/>
            </a:pPr>
            <a:r>
              <a:rPr lang="en-US" sz="1600" dirty="0" smtClean="0"/>
              <a:t>ELP 2 </a:t>
            </a:r>
            <a:r>
              <a:rPr lang="en-US" sz="1600" dirty="0" err="1" smtClean="0"/>
              <a:t>dan</a:t>
            </a:r>
            <a:r>
              <a:rPr lang="en-US" sz="1600" dirty="0" smtClean="0"/>
              <a:t> 3</a:t>
            </a:r>
            <a:endParaRPr lang="id-ID" sz="16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id-ID" sz="2800" dirty="0" smtClean="0"/>
              <a:t>	CEE diawali dengan penjelasan oleh fasilitator tentang kegiatan yang akan dilaksanakan, peran masing-masing peserta, dan menjelaskan jadwal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2662052255"/>
              </p:ext>
            </p:extLst>
          </p:nvPr>
        </p:nvGraphicFramePr>
        <p:xfrm>
          <a:off x="1214414" y="214290"/>
          <a:ext cx="688597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389120"/>
          </a:xfrm>
        </p:spPr>
        <p:txBody>
          <a:bodyPr/>
          <a:lstStyle/>
          <a:p>
            <a:r>
              <a:rPr lang="id-ID" sz="2800" dirty="0" smtClean="0"/>
              <a:t>Dilakukan melalui </a:t>
            </a:r>
            <a:r>
              <a:rPr lang="id-ID" sz="2800" i="1" dirty="0" smtClean="0"/>
              <a:t>paper based survey</a:t>
            </a:r>
            <a:r>
              <a:rPr lang="id-ID" sz="2800" dirty="0" smtClean="0"/>
              <a:t>/kuesioner</a:t>
            </a:r>
          </a:p>
          <a:p>
            <a:pPr marL="0" indent="0">
              <a:buNone/>
            </a:pPr>
            <a:endParaRPr lang="id-ID" sz="2800" dirty="0" smtClean="0"/>
          </a:p>
          <a:p>
            <a:r>
              <a:rPr lang="id-ID" sz="2800" dirty="0" smtClean="0"/>
              <a:t>Hasil kuesioner menggambarkan persepsi para pegawai di lingkungan instansi yang dievaluasi atas kondisi lingkungan pengendalian mereka</a:t>
            </a:r>
          </a:p>
          <a:p>
            <a:endParaRPr lang="id-ID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105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id-ID" dirty="0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535322" cy="463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6093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CEE</a:t>
            </a:r>
            <a:br>
              <a:rPr lang="en-US" sz="2800" dirty="0"/>
            </a:br>
            <a:r>
              <a:rPr lang="en-US" sz="2800" dirty="0"/>
              <a:t>Control Environment Evaluation</a:t>
            </a:r>
            <a:br>
              <a:rPr lang="en-US" sz="2800" dirty="0"/>
            </a:b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Evaluasi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lingkungan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Pengendalian</a:t>
            </a: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1871464"/>
            <a:ext cx="8229600" cy="4149824"/>
          </a:xfrm>
        </p:spPr>
        <p:txBody>
          <a:bodyPr/>
          <a:lstStyle/>
          <a:p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Penilaian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lingkungan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pengendalian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pada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suatu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unit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organisasi</a:t>
            </a:r>
            <a:r>
              <a:rPr lang="id-ID" kern="1400" dirty="0">
                <a:solidFill>
                  <a:srgbClr val="000000"/>
                </a:solidFill>
                <a:latin typeface="Times New Roman"/>
              </a:rPr>
              <a:t>.</a:t>
            </a:r>
            <a:endParaRPr lang="en-US" kern="1400" dirty="0">
              <a:solidFill>
                <a:srgbClr val="000000"/>
              </a:solidFill>
              <a:latin typeface="Times New Roman"/>
            </a:endParaRPr>
          </a:p>
          <a:p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Menggunakan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kern="1400" dirty="0" err="1">
                <a:solidFill>
                  <a:srgbClr val="000000"/>
                </a:solidFill>
                <a:latin typeface="Times New Roman"/>
              </a:rPr>
              <a:t>pendekatan</a:t>
            </a:r>
            <a:r>
              <a:rPr lang="en-US" kern="1400" dirty="0">
                <a:solidFill>
                  <a:srgbClr val="000000"/>
                </a:solidFill>
                <a:latin typeface="Times New Roman"/>
              </a:rPr>
              <a:t> CSA (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</a:rPr>
              <a:t>Control Self Assessment)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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mengikutsertakan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>
                <a:solidFill>
                  <a:srgbClr val="FF0000"/>
                </a:solidFill>
                <a:latin typeface="Times New Roman"/>
                <a:sym typeface="Wingdings" pitchFamily="2" charset="2"/>
              </a:rPr>
              <a:t>manajemen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dan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>
                <a:solidFill>
                  <a:srgbClr val="FF0000"/>
                </a:solidFill>
                <a:latin typeface="Times New Roman"/>
                <a:sym typeface="Wingdings" pitchFamily="2" charset="2"/>
              </a:rPr>
              <a:t>staf</a:t>
            </a:r>
            <a:r>
              <a:rPr lang="en-US" i="1" kern="1400" dirty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menilai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/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membangun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SPIP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unit </a:t>
            </a:r>
            <a:r>
              <a:rPr lang="en-US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masing-masing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.</a:t>
            </a:r>
          </a:p>
          <a:p>
            <a:pPr marL="0" indent="0">
              <a:buNone/>
            </a:pPr>
            <a:r>
              <a:rPr lang="en-US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1600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Kesadaran</a:t>
            </a:r>
            <a:r>
              <a:rPr lang="en-US" sz="1600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1600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akan</a:t>
            </a:r>
            <a:r>
              <a:rPr lang="en-US" sz="1600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1600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pentingnya</a:t>
            </a:r>
            <a:r>
              <a:rPr lang="en-US" sz="1600" i="1" kern="1400" dirty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1600" i="1" kern="1400" dirty="0" err="1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pengendalian</a:t>
            </a:r>
            <a:endParaRPr lang="id-ID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120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1830889781"/>
              </p:ext>
            </p:extLst>
          </p:nvPr>
        </p:nvGraphicFramePr>
        <p:xfrm>
          <a:off x="1214414" y="214290"/>
          <a:ext cx="681397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7719284"/>
              </p:ext>
            </p:extLst>
          </p:nvPr>
        </p:nvGraphicFramePr>
        <p:xfrm>
          <a:off x="189303" y="1268760"/>
          <a:ext cx="8813800" cy="4176712"/>
        </p:xfrm>
        <a:graphic>
          <a:graphicData uri="http://schemas.openxmlformats.org/presentationml/2006/ole">
            <p:oleObj spid="_x0000_s3080" name="Worksheet" r:id="rId7" imgW="12106308" imgH="5733929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736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57158" y="1935480"/>
            <a:ext cx="8429684" cy="3493784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id-ID" sz="2800" dirty="0" smtClean="0"/>
              <a:t>H</a:t>
            </a:r>
            <a:r>
              <a:rPr lang="en-US" sz="2800" dirty="0" err="1" smtClean="0"/>
              <a:t>asil</a:t>
            </a:r>
            <a:r>
              <a:rPr lang="en-US" sz="2800" dirty="0" smtClean="0"/>
              <a:t> </a:t>
            </a:r>
            <a:r>
              <a:rPr lang="id-ID" sz="2800" dirty="0" smtClean="0"/>
              <a:t>identifikasi permasalahan lingkungan pengendalian</a:t>
            </a:r>
            <a:r>
              <a:rPr lang="en-US" sz="2800" dirty="0" smtClean="0"/>
              <a:t> </a:t>
            </a:r>
            <a:r>
              <a:rPr lang="id-ID" sz="2800" dirty="0" smtClean="0"/>
              <a:t>=</a:t>
            </a:r>
            <a:r>
              <a:rPr lang="en-US" sz="2800" dirty="0" smtClean="0"/>
              <a:t> </a:t>
            </a:r>
            <a:r>
              <a:rPr lang="id-ID" sz="2800" dirty="0" smtClean="0"/>
              <a:t>Hasil survei persepsi</a:t>
            </a:r>
            <a:r>
              <a:rPr lang="en-US" sz="2800" dirty="0" smtClean="0"/>
              <a:t> </a:t>
            </a:r>
            <a:r>
              <a:rPr lang="id-ID" sz="2800" dirty="0" smtClean="0">
                <a:sym typeface="Wingdings" pitchFamily="2" charset="2"/>
              </a:rPr>
              <a:t> </a:t>
            </a:r>
            <a:r>
              <a:rPr lang="en-US" sz="2800" dirty="0" err="1" smtClean="0"/>
              <a:t>simpulan</a:t>
            </a:r>
            <a:r>
              <a:rPr lang="en-US" sz="2800" dirty="0" smtClean="0"/>
              <a:t> </a:t>
            </a:r>
            <a:r>
              <a:rPr lang="en-US" sz="2800" dirty="0" err="1" smtClean="0"/>
              <a:t>sementara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kelemahan</a:t>
            </a:r>
            <a:r>
              <a:rPr lang="en-US" sz="2800" dirty="0" smtClean="0"/>
              <a:t> </a:t>
            </a:r>
            <a:r>
              <a:rPr lang="en-US" sz="2800" dirty="0" err="1" smtClean="0"/>
              <a:t>lingkungan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endParaRPr lang="id-ID" sz="2800" dirty="0" smtClean="0"/>
          </a:p>
          <a:p>
            <a:pPr>
              <a:buFont typeface="Courier New" pitchFamily="49" charset="0"/>
              <a:buChar char="o"/>
            </a:pPr>
            <a:r>
              <a:rPr lang="id-ID" sz="2800" dirty="0" smtClean="0"/>
              <a:t>H</a:t>
            </a:r>
            <a:r>
              <a:rPr lang="en-US" sz="2800" dirty="0" err="1"/>
              <a:t>asil</a:t>
            </a:r>
            <a:r>
              <a:rPr lang="en-US" sz="2800" dirty="0"/>
              <a:t> </a:t>
            </a:r>
            <a:r>
              <a:rPr lang="id-ID" sz="2800" dirty="0"/>
              <a:t>identifikasi permasalahan lingkungan pengendalian</a:t>
            </a:r>
            <a:r>
              <a:rPr lang="en-US" sz="2800" dirty="0"/>
              <a:t> </a:t>
            </a:r>
            <a:r>
              <a:rPr lang="id-ID" sz="2800" dirty="0"/>
              <a:t>≠ Hasil survei persepsi </a:t>
            </a:r>
            <a:r>
              <a:rPr lang="id-ID" sz="2800" dirty="0" smtClean="0">
                <a:sym typeface="Wingdings" pitchFamily="2" charset="2"/>
              </a:rPr>
              <a:t> gali lebih dalam saat pembahasan dengan Pimpinan Instansi</a:t>
            </a:r>
            <a:endParaRPr lang="id-ID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3840741040"/>
              </p:ext>
            </p:extLst>
          </p:nvPr>
        </p:nvGraphicFramePr>
        <p:xfrm>
          <a:off x="1214414" y="214290"/>
          <a:ext cx="681397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22</a:t>
            </a:fld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2622970"/>
              </p:ext>
            </p:extLst>
          </p:nvPr>
        </p:nvGraphicFramePr>
        <p:xfrm>
          <a:off x="323528" y="1412776"/>
          <a:ext cx="8541638" cy="3096344"/>
        </p:xfrm>
        <a:graphic>
          <a:graphicData uri="http://schemas.openxmlformats.org/presentationml/2006/ole">
            <p:oleObj spid="_x0000_s4104" name="Worksheet" r:id="rId7" imgW="13058660" imgH="4733825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635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3392861053"/>
              </p:ext>
            </p:extLst>
          </p:nvPr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1560" y="1700808"/>
            <a:ext cx="7848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d-ID" sz="2800" dirty="0" smtClean="0"/>
              <a:t>Fasilitator </a:t>
            </a:r>
            <a:r>
              <a:rPr lang="id-ID" sz="2800" dirty="0"/>
              <a:t>dan pimpinan Instansi Pemerintah harus secara bersama-sama membahas rencana tindak perbaikan apa yang akan dilaksanakan.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d-ID" sz="2800" dirty="0" smtClean="0"/>
              <a:t>Rencana </a:t>
            </a:r>
            <a:r>
              <a:rPr lang="id-ID" sz="2800" dirty="0"/>
              <a:t>tindak perbaikan ini idealnya harus didokumentasikan dalam rencana tindak perbaikan yang telah disepakati (</a:t>
            </a:r>
            <a:r>
              <a:rPr lang="id-ID" sz="2800" i="1" dirty="0"/>
              <a:t>agreed action plans</a:t>
            </a:r>
            <a:r>
              <a:rPr lang="id-ID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1239660578"/>
              </p:ext>
            </p:extLst>
          </p:nvPr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1560" y="1700808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d-ID" sz="2800" dirty="0" smtClean="0"/>
              <a:t>Perlu dilakukan pengkaitan hasil CEE dengan proses CSA unsur-unsur SPIP lainnya, karena CEE merupakan bagian dari keseluruhan proses CSA dalam rangka implementasi SPIP.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xmlns="" val="33135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1188132657"/>
              </p:ext>
            </p:extLst>
          </p:nvPr>
        </p:nvGraphicFramePr>
        <p:xfrm>
          <a:off x="1214414" y="214290"/>
          <a:ext cx="764386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25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919329587"/>
              </p:ext>
            </p:extLst>
          </p:nvPr>
        </p:nvGraphicFramePr>
        <p:xfrm>
          <a:off x="755576" y="1611314"/>
          <a:ext cx="7992888" cy="4553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98042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6984776" cy="1320800"/>
          </a:xfrm>
        </p:spPr>
        <p:txBody>
          <a:bodyPr/>
          <a:lstStyle/>
          <a:p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keberhasilan</a:t>
            </a:r>
            <a:r>
              <a:rPr lang="en-US" dirty="0" smtClean="0"/>
              <a:t> CEE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075240" cy="4479776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Keberhasilan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CEE </a:t>
            </a:r>
            <a:r>
              <a:rPr lang="en-US" sz="2400" dirty="0" err="1" smtClean="0"/>
              <a:t>bergantung</a:t>
            </a:r>
            <a:r>
              <a:rPr lang="en-US" sz="2400" dirty="0" smtClean="0"/>
              <a:t> </a:t>
            </a:r>
            <a:r>
              <a:rPr lang="en-US" sz="2400" dirty="0" err="1" smtClean="0"/>
              <a:t>sepenuhnya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dukungan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pimpinan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/>
              <a:t>instansi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staf</a:t>
            </a:r>
            <a:r>
              <a:rPr lang="en-US" sz="2400" dirty="0" smtClean="0"/>
              <a:t> </a:t>
            </a:r>
            <a:r>
              <a:rPr lang="en-US" sz="2400" dirty="0" err="1" smtClean="0"/>
              <a:t>dibawahnya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bersikap</a:t>
            </a:r>
            <a:r>
              <a:rPr lang="en-US" sz="2400" dirty="0" smtClean="0"/>
              <a:t> </a:t>
            </a:r>
            <a:r>
              <a:rPr lang="en-US" sz="2400" dirty="0" err="1" smtClean="0"/>
              <a:t>terbuka</a:t>
            </a:r>
            <a:r>
              <a:rPr lang="en-US" sz="2400" dirty="0" smtClean="0"/>
              <a:t>, </a:t>
            </a:r>
            <a:r>
              <a:rPr lang="en-US" sz="2400" dirty="0" err="1" smtClean="0"/>
              <a:t>jujur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tekanan</a:t>
            </a:r>
            <a:r>
              <a:rPr lang="en-US" sz="2400" dirty="0" smtClean="0"/>
              <a:t> di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penilaian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staf</a:t>
            </a:r>
            <a:r>
              <a:rPr lang="en-US" sz="2400" dirty="0" smtClean="0"/>
              <a:t> </a:t>
            </a:r>
            <a:r>
              <a:rPr lang="en-US" sz="2400" dirty="0" err="1" smtClean="0"/>
              <a:t>terhadap</a:t>
            </a:r>
            <a:r>
              <a:rPr lang="en-US" sz="2400" dirty="0" smtClean="0"/>
              <a:t> </a:t>
            </a:r>
            <a:r>
              <a:rPr lang="en-US" sz="2400" dirty="0" err="1" smtClean="0"/>
              <a:t>faktor</a:t>
            </a:r>
            <a:r>
              <a:rPr lang="en-US" sz="2400" dirty="0" smtClean="0"/>
              <a:t>- </a:t>
            </a:r>
            <a:r>
              <a:rPr lang="en-US" sz="2400" dirty="0" err="1" smtClean="0"/>
              <a:t>faktor</a:t>
            </a:r>
            <a:r>
              <a:rPr lang="en-US" sz="2400" dirty="0" smtClean="0"/>
              <a:t> </a:t>
            </a:r>
            <a:r>
              <a:rPr lang="en-US" sz="2400" dirty="0" err="1" smtClean="0"/>
              <a:t>lingkungan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.</a:t>
            </a:r>
          </a:p>
          <a:p>
            <a:r>
              <a:rPr lang="en-GB" sz="2400" dirty="0" err="1"/>
              <a:t>Hasil</a:t>
            </a:r>
            <a:r>
              <a:rPr lang="en-GB" sz="2400" dirty="0"/>
              <a:t> CEE yang </a:t>
            </a:r>
            <a:r>
              <a:rPr lang="en-GB" sz="2400" dirty="0" err="1"/>
              <a:t>terlalu</a:t>
            </a:r>
            <a:r>
              <a:rPr lang="en-GB" sz="2400" dirty="0"/>
              <a:t> </a:t>
            </a:r>
            <a:r>
              <a:rPr lang="en-GB" sz="2400" dirty="0" err="1"/>
              <a:t>dipengaruhi</a:t>
            </a:r>
            <a:r>
              <a:rPr lang="en-GB" sz="2400" dirty="0"/>
              <a:t> </a:t>
            </a:r>
            <a:r>
              <a:rPr lang="en-GB" sz="2400" dirty="0" err="1"/>
              <a:t>oleh</a:t>
            </a:r>
            <a:r>
              <a:rPr lang="en-GB" sz="2400" dirty="0"/>
              <a:t> </a:t>
            </a:r>
            <a:r>
              <a:rPr lang="en-GB" sz="2400" dirty="0" err="1"/>
              <a:t>pimpinan</a:t>
            </a:r>
            <a:r>
              <a:rPr lang="en-GB" sz="2400" dirty="0"/>
              <a:t> </a:t>
            </a:r>
            <a:r>
              <a:rPr lang="en-GB" sz="2400" dirty="0" err="1"/>
              <a:t>instansi</a:t>
            </a:r>
            <a:r>
              <a:rPr lang="en-GB" sz="2400" dirty="0"/>
              <a:t> </a:t>
            </a:r>
            <a:r>
              <a:rPr lang="en-GB" sz="2400" dirty="0" err="1" smtClean="0"/>
              <a:t>pemerintah</a:t>
            </a:r>
            <a:r>
              <a:rPr lang="en-GB" sz="2400" dirty="0"/>
              <a:t> </a:t>
            </a:r>
            <a:r>
              <a:rPr lang="en-GB" sz="2400" dirty="0" err="1" smtClean="0"/>
              <a:t>kurang</a:t>
            </a:r>
            <a:r>
              <a:rPr lang="en-GB" sz="2400" dirty="0" smtClean="0"/>
              <a:t> </a:t>
            </a:r>
            <a:r>
              <a:rPr lang="en-GB" sz="2400" dirty="0" err="1"/>
              <a:t>bermanfaat</a:t>
            </a:r>
            <a:r>
              <a:rPr lang="en-GB" sz="2400" dirty="0"/>
              <a:t> </a:t>
            </a:r>
            <a:r>
              <a:rPr lang="en-GB" sz="2400" dirty="0" err="1"/>
              <a:t>untuk</a:t>
            </a:r>
            <a:r>
              <a:rPr lang="en-GB" sz="2400" dirty="0"/>
              <a:t> </a:t>
            </a:r>
            <a:r>
              <a:rPr lang="en-GB" sz="2400" dirty="0" err="1"/>
              <a:t>memperbaiki</a:t>
            </a:r>
            <a:r>
              <a:rPr lang="en-GB" sz="2400" dirty="0"/>
              <a:t> </a:t>
            </a:r>
            <a:r>
              <a:rPr lang="en-GB" sz="2400" dirty="0" err="1"/>
              <a:t>lingkungan</a:t>
            </a:r>
            <a:r>
              <a:rPr lang="en-GB" sz="2400" dirty="0"/>
              <a:t> </a:t>
            </a:r>
            <a:r>
              <a:rPr lang="en-GB" sz="2400" dirty="0" err="1" smtClean="0"/>
              <a:t>pengendalian</a:t>
            </a:r>
            <a:r>
              <a:rPr lang="en-GB" sz="2400" dirty="0" smtClean="0"/>
              <a:t>.</a:t>
            </a:r>
          </a:p>
          <a:p>
            <a:r>
              <a:rPr lang="en-GB" sz="2400" dirty="0" smtClean="0"/>
              <a:t> </a:t>
            </a:r>
            <a:r>
              <a:rPr lang="en-GB" sz="2400" dirty="0" err="1" smtClean="0"/>
              <a:t>Pimpinan</a:t>
            </a:r>
            <a:r>
              <a:rPr lang="en-GB" sz="2400" dirty="0" smtClean="0"/>
              <a:t> </a:t>
            </a:r>
            <a:r>
              <a:rPr lang="en-GB" sz="2400" dirty="0" err="1"/>
              <a:t>instansi</a:t>
            </a:r>
            <a:r>
              <a:rPr lang="en-GB" sz="2400" dirty="0"/>
              <a:t> </a:t>
            </a:r>
            <a:r>
              <a:rPr lang="en-GB" sz="2400" dirty="0" err="1"/>
              <a:t>pemerintah</a:t>
            </a:r>
            <a:r>
              <a:rPr lang="en-GB" sz="2400" dirty="0"/>
              <a:t> </a:t>
            </a:r>
            <a:r>
              <a:rPr lang="en-GB" sz="2400" dirty="0" err="1"/>
              <a:t>diharapkan</a:t>
            </a:r>
            <a:r>
              <a:rPr lang="en-GB" sz="2400" dirty="0"/>
              <a:t> </a:t>
            </a:r>
            <a:r>
              <a:rPr lang="en-GB" sz="2400" dirty="0" err="1"/>
              <a:t>mau</a:t>
            </a:r>
            <a:r>
              <a:rPr lang="en-GB" sz="2400" dirty="0"/>
              <a:t> </a:t>
            </a:r>
            <a:r>
              <a:rPr lang="en-GB" sz="2400" dirty="0" err="1"/>
              <a:t>mendengar</a:t>
            </a:r>
            <a:r>
              <a:rPr lang="en-GB" sz="2400" dirty="0"/>
              <a:t> </a:t>
            </a:r>
            <a:r>
              <a:rPr lang="en-GB" sz="2400" dirty="0" err="1" smtClean="0"/>
              <a:t>dan</a:t>
            </a:r>
            <a:r>
              <a:rPr lang="en-GB" sz="2400" dirty="0"/>
              <a:t> </a:t>
            </a:r>
            <a:r>
              <a:rPr lang="en-GB" sz="2400" dirty="0" err="1" smtClean="0"/>
              <a:t>mengetahui</a:t>
            </a:r>
            <a:r>
              <a:rPr lang="en-GB" sz="2400" dirty="0" smtClean="0"/>
              <a:t> </a:t>
            </a:r>
            <a:r>
              <a:rPr lang="en-GB" sz="2400" dirty="0" err="1"/>
              <a:t>permasalahan</a:t>
            </a:r>
            <a:r>
              <a:rPr lang="en-GB" sz="2400" dirty="0"/>
              <a:t> yang </a:t>
            </a:r>
            <a:r>
              <a:rPr lang="en-GB" sz="2400" dirty="0" err="1"/>
              <a:t>ada</a:t>
            </a:r>
            <a:r>
              <a:rPr lang="en-GB" sz="2400" dirty="0"/>
              <a:t> </a:t>
            </a:r>
            <a:r>
              <a:rPr lang="en-GB" sz="2400" dirty="0" err="1"/>
              <a:t>pada</a:t>
            </a:r>
            <a:r>
              <a:rPr lang="en-GB" sz="2400" dirty="0"/>
              <a:t> </a:t>
            </a:r>
            <a:r>
              <a:rPr lang="en-GB" sz="2400" dirty="0" err="1"/>
              <a:t>lingkungan</a:t>
            </a:r>
            <a:r>
              <a:rPr lang="en-GB" sz="2400" dirty="0"/>
              <a:t> </a:t>
            </a:r>
            <a:r>
              <a:rPr lang="en-GB" sz="2400" dirty="0" err="1"/>
              <a:t>pengendalian</a:t>
            </a:r>
            <a:r>
              <a:rPr lang="en-GB" sz="2400" dirty="0"/>
              <a:t> </a:t>
            </a:r>
            <a:r>
              <a:rPr lang="en-GB" sz="2400" dirty="0" smtClean="0"/>
              <a:t>agar </a:t>
            </a:r>
            <a:r>
              <a:rPr lang="en-GB" sz="2400" dirty="0" err="1" smtClean="0"/>
              <a:t>permasalahan</a:t>
            </a:r>
            <a:r>
              <a:rPr lang="en-GB" sz="2400" dirty="0" smtClean="0"/>
              <a:t> </a:t>
            </a:r>
            <a:r>
              <a:rPr lang="en-GB" sz="2400" dirty="0" err="1"/>
              <a:t>itu</a:t>
            </a:r>
            <a:r>
              <a:rPr lang="en-GB" sz="2400" dirty="0"/>
              <a:t> </a:t>
            </a:r>
            <a:r>
              <a:rPr lang="en-GB" sz="2400" dirty="0" err="1"/>
              <a:t>dapat</a:t>
            </a:r>
            <a:r>
              <a:rPr lang="en-GB" sz="2400" dirty="0"/>
              <a:t> </a:t>
            </a:r>
            <a:r>
              <a:rPr lang="en-GB" sz="2400" dirty="0" err="1"/>
              <a:t>diperbaiki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6111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TERIMA KASIH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156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8363"/>
          </a:xfrm>
        </p:spPr>
        <p:txBody>
          <a:bodyPr/>
          <a:lstStyle/>
          <a:p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 smtClean="0"/>
              <a:t>Pengendalian</a:t>
            </a:r>
            <a:r>
              <a:rPr lang="id-ID" dirty="0" smtClean="0"/>
              <a:t> </a:t>
            </a:r>
            <a:r>
              <a:rPr lang="id-ID" sz="1800" dirty="0" smtClean="0"/>
              <a:t>(ps.4 PP60/2008)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64720985"/>
              </p:ext>
            </p:extLst>
          </p:nvPr>
        </p:nvGraphicFramePr>
        <p:xfrm>
          <a:off x="0" y="1052736"/>
          <a:ext cx="9144000" cy="5662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074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8A16C9-41D0-4F47-9F5E-513610C63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68A16C9-41D0-4F47-9F5E-513610C636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7BEEC6-7CF5-4206-B8DA-5B2924EF40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2A7BEEC6-7CF5-4206-B8DA-5B2924EF40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0DE8BA-DDD8-4E9B-8A11-FF044DC7A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C90DE8BA-DDD8-4E9B-8A11-FF044DC7A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AA6121-4EB4-4935-BD61-15EDDFE7BE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BAAA6121-4EB4-4935-BD61-15EDDFE7BE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D2AF6C-3504-4276-8897-64C535A5F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83D2AF6C-3504-4276-8897-64C535A5F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6DC4C-E8BC-4A0D-9BD1-D7E5046951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5906DC4C-E8BC-4A0D-9BD1-D7E5046951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79712F-CA16-469D-BB47-E695D148B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6C79712F-CA16-469D-BB47-E695D148B9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1A4E9C-CF99-40F6-96F8-4E2CE413F3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161A4E9C-CF99-40F6-96F8-4E2CE413F3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ALASAN MENGGUNAKAN CSA UNTUK LINGKUNGAN PENGENDALIAN</a:t>
            </a: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Cara terbaik untuk memahami kondisi lingkungan pengendalian, terutama </a:t>
            </a:r>
            <a:r>
              <a:rPr lang="id-ID" i="1" dirty="0">
                <a:solidFill>
                  <a:srgbClr val="FF0000"/>
                </a:solidFill>
              </a:rPr>
              <a:t>soft control</a:t>
            </a:r>
            <a:r>
              <a:rPr lang="id-ID" dirty="0"/>
              <a:t>, adalah dengan berada di dalam organisasi tersebut dalam jangka waktu tertentu. </a:t>
            </a:r>
            <a:endParaRPr lang="id-ID" dirty="0" smtClean="0"/>
          </a:p>
          <a:p>
            <a:r>
              <a:rPr lang="id-ID" dirty="0" smtClean="0"/>
              <a:t>Inti dari metode </a:t>
            </a:r>
            <a:r>
              <a:rPr lang="id-ID" dirty="0"/>
              <a:t>CSA </a:t>
            </a:r>
            <a:r>
              <a:rPr lang="id-ID" dirty="0" smtClean="0"/>
              <a:t>adalah melibatkan peran </a:t>
            </a:r>
            <a:r>
              <a:rPr lang="id-ID" dirty="0"/>
              <a:t>aktif orang-orang yang berada di dalam lingkungan tersebut. </a:t>
            </a:r>
            <a:endParaRPr lang="en-US" dirty="0" smtClean="0"/>
          </a:p>
          <a:p>
            <a:pPr marL="0" indent="0">
              <a:buNone/>
            </a:pPr>
            <a:r>
              <a:rPr lang="en-US" sz="1100" dirty="0" err="1" smtClean="0"/>
              <a:t>Tujuan</a:t>
            </a:r>
            <a:r>
              <a:rPr lang="en-US" sz="1100" dirty="0" smtClean="0"/>
              <a:t>, </a:t>
            </a:r>
            <a:r>
              <a:rPr lang="en-US" sz="1100" dirty="0" err="1" smtClean="0"/>
              <a:t>Tujuan</a:t>
            </a:r>
            <a:r>
              <a:rPr lang="en-US" sz="1100" dirty="0" smtClean="0"/>
              <a:t>  </a:t>
            </a:r>
            <a:r>
              <a:rPr lang="en-US" sz="1100" dirty="0" err="1" smtClean="0"/>
              <a:t>Kegiatan</a:t>
            </a:r>
            <a:r>
              <a:rPr lang="en-US" sz="1100" dirty="0" smtClean="0"/>
              <a:t>, </a:t>
            </a:r>
            <a:r>
              <a:rPr lang="en-US" sz="1100" dirty="0" err="1" smtClean="0"/>
              <a:t>Identifikasi</a:t>
            </a:r>
            <a:r>
              <a:rPr lang="en-US" sz="1100" dirty="0" smtClean="0"/>
              <a:t> </a:t>
            </a:r>
            <a:r>
              <a:rPr lang="en-US" sz="1100" dirty="0" err="1" smtClean="0"/>
              <a:t>Resiko</a:t>
            </a:r>
            <a:r>
              <a:rPr lang="en-US" sz="1100" dirty="0" smtClean="0"/>
              <a:t>, </a:t>
            </a:r>
            <a:r>
              <a:rPr lang="en-US" sz="1100" dirty="0" err="1" smtClean="0"/>
              <a:t>Analisis</a:t>
            </a:r>
            <a:r>
              <a:rPr lang="en-US" sz="1100" dirty="0" smtClean="0"/>
              <a:t> </a:t>
            </a:r>
            <a:r>
              <a:rPr lang="en-US" sz="1100" dirty="0" err="1" smtClean="0"/>
              <a:t>Resiko</a:t>
            </a:r>
            <a:r>
              <a:rPr lang="en-US" sz="1100" dirty="0" smtClean="0"/>
              <a:t>, </a:t>
            </a:r>
            <a:r>
              <a:rPr lang="en-US" sz="1100" dirty="0" err="1" smtClean="0"/>
              <a:t>Peta</a:t>
            </a:r>
            <a:r>
              <a:rPr lang="en-US" sz="1100" dirty="0" smtClean="0"/>
              <a:t> </a:t>
            </a:r>
            <a:r>
              <a:rPr lang="en-US" sz="1100" dirty="0" err="1" smtClean="0"/>
              <a:t>Resiko</a:t>
            </a:r>
            <a:r>
              <a:rPr lang="en-US" sz="1100" dirty="0" smtClean="0"/>
              <a:t>, </a:t>
            </a:r>
            <a:r>
              <a:rPr lang="en-US" sz="1100" dirty="0" err="1" smtClean="0"/>
              <a:t>Kegiatan</a:t>
            </a:r>
            <a:r>
              <a:rPr lang="en-US" sz="1100" dirty="0" smtClean="0"/>
              <a:t> </a:t>
            </a:r>
            <a:r>
              <a:rPr lang="en-US" sz="1100" dirty="0" err="1" smtClean="0"/>
              <a:t>Pengendalian</a:t>
            </a:r>
            <a:r>
              <a:rPr lang="en-US" sz="1100" dirty="0" smtClean="0"/>
              <a:t>, </a:t>
            </a:r>
            <a:r>
              <a:rPr lang="en-US" sz="1100" dirty="0" err="1" smtClean="0"/>
              <a:t>Infokom</a:t>
            </a:r>
            <a:r>
              <a:rPr lang="en-US" sz="1100" dirty="0" smtClean="0"/>
              <a:t>, </a:t>
            </a:r>
            <a:r>
              <a:rPr lang="en-US" sz="1100" dirty="0" err="1" smtClean="0"/>
              <a:t>Pemantauan</a:t>
            </a:r>
            <a:r>
              <a:rPr lang="en-US" sz="1100" dirty="0" smtClean="0"/>
              <a:t>.</a:t>
            </a:r>
            <a:endParaRPr lang="id-ID" sz="1100" dirty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587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 CEE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Tujuan CEE adalah untuk mengevaluasi kondisi lingkungan pengendalian yang ada pada suatu organisasi dibandingkan dengan “kondisi ideal” (</a:t>
            </a:r>
            <a:r>
              <a:rPr lang="id-ID" i="1" dirty="0"/>
              <a:t>framework</a:t>
            </a:r>
            <a:r>
              <a:rPr lang="id-ID" dirty="0"/>
              <a:t>) dari </a:t>
            </a:r>
            <a:r>
              <a:rPr lang="id-ID" dirty="0">
                <a:solidFill>
                  <a:srgbClr val="FF0000"/>
                </a:solidFill>
              </a:rPr>
              <a:t>masing-masing </a:t>
            </a:r>
            <a:r>
              <a:rPr lang="id-ID" dirty="0"/>
              <a:t>sub unsur dalam </a:t>
            </a:r>
            <a:r>
              <a:rPr lang="id-ID" dirty="0">
                <a:solidFill>
                  <a:srgbClr val="FF0000"/>
                </a:solidFill>
              </a:rPr>
              <a:t>lingkungan pengendalian </a:t>
            </a:r>
            <a:r>
              <a:rPr lang="id-ID" dirty="0"/>
              <a:t>dan sebagai bahan bagi manajemen dalam perbaikan lingkungan pengendalian. </a:t>
            </a:r>
            <a:endParaRPr lang="id-ID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58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OUTPUT CEE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285860"/>
            <a:ext cx="829868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Kegiatan</a:t>
            </a:r>
            <a:r>
              <a:rPr lang="en-US" sz="2400" b="1" dirty="0"/>
              <a:t> CEE </a:t>
            </a:r>
            <a:r>
              <a:rPr lang="en-US" sz="2400" b="1" dirty="0" err="1"/>
              <a:t>akan</a:t>
            </a:r>
            <a:r>
              <a:rPr lang="en-US" sz="2400" b="1" dirty="0"/>
              <a:t> </a:t>
            </a:r>
            <a:r>
              <a:rPr lang="en-US" sz="2400" b="1" dirty="0" err="1"/>
              <a:t>menghasilkan</a:t>
            </a:r>
            <a:r>
              <a:rPr lang="en-US" sz="2400" b="1" dirty="0"/>
              <a:t> </a:t>
            </a:r>
            <a:r>
              <a:rPr lang="en-US" sz="2400" b="1" i="1" dirty="0"/>
              <a:t>output</a:t>
            </a:r>
            <a:r>
              <a:rPr lang="en-US" sz="2400" b="1" dirty="0"/>
              <a:t> </a:t>
            </a:r>
            <a:r>
              <a:rPr lang="en-US" sz="2400" b="1" dirty="0" err="1"/>
              <a:t>utama</a:t>
            </a:r>
            <a:r>
              <a:rPr lang="en-US" sz="2400" b="1" dirty="0"/>
              <a:t>, </a:t>
            </a:r>
            <a:r>
              <a:rPr lang="en-US" sz="2400" b="1" dirty="0" err="1"/>
              <a:t>yaitu</a:t>
            </a:r>
            <a:r>
              <a:rPr lang="en-US" sz="2400" b="1" dirty="0" smtClean="0"/>
              <a:t>:</a:t>
            </a:r>
          </a:p>
          <a:p>
            <a:endParaRPr lang="en-US" sz="2400" b="1" dirty="0"/>
          </a:p>
          <a:p>
            <a:r>
              <a:rPr lang="id-ID" sz="2400" b="1" dirty="0"/>
              <a:t>Peta kelemahan lingkungan </a:t>
            </a:r>
            <a:r>
              <a:rPr lang="id-ID" sz="2400" b="1" dirty="0" smtClean="0"/>
              <a:t>pengendalian</a:t>
            </a:r>
            <a:endParaRPr lang="en-US" sz="2400" b="1" dirty="0" smtClean="0"/>
          </a:p>
          <a:p>
            <a:endParaRPr lang="id-ID" sz="2400" b="1" dirty="0"/>
          </a:p>
          <a:p>
            <a:pPr lvl="1"/>
            <a:r>
              <a:rPr lang="id-ID" sz="2400" dirty="0"/>
              <a:t>Menunjukkan identifikasi sub unsur</a:t>
            </a:r>
          </a:p>
          <a:p>
            <a:pPr lvl="1">
              <a:spcAft>
                <a:spcPts val="1200"/>
              </a:spcAft>
            </a:pPr>
            <a:r>
              <a:rPr lang="id-ID" sz="2400" dirty="0"/>
              <a:t>lingkungan pengendalian yang </a:t>
            </a:r>
            <a:r>
              <a:rPr lang="id-ID" sz="2400" dirty="0" smtClean="0"/>
              <a:t>lemah</a:t>
            </a:r>
            <a:r>
              <a:rPr lang="en-US" sz="2400" dirty="0"/>
              <a:t> </a:t>
            </a:r>
            <a:r>
              <a:rPr lang="en-US" sz="2400" dirty="0" smtClean="0"/>
              <a:t>c: </a:t>
            </a:r>
            <a:r>
              <a:rPr lang="en-US" sz="2400" dirty="0" err="1" smtClean="0"/>
              <a:t>blm</a:t>
            </a:r>
            <a:r>
              <a:rPr lang="en-US" sz="2400" dirty="0" smtClean="0"/>
              <a:t> </a:t>
            </a:r>
            <a:r>
              <a:rPr lang="en-US" sz="2400" dirty="0" err="1" smtClean="0"/>
              <a:t>adanya</a:t>
            </a:r>
            <a:r>
              <a:rPr lang="en-US" sz="2400" dirty="0" smtClean="0"/>
              <a:t> </a:t>
            </a:r>
            <a:r>
              <a:rPr lang="en-US" sz="2400" dirty="0" err="1" smtClean="0"/>
              <a:t>kode</a:t>
            </a:r>
            <a:r>
              <a:rPr lang="en-US" sz="2400" dirty="0" smtClean="0"/>
              <a:t> </a:t>
            </a:r>
            <a:r>
              <a:rPr lang="en-US" sz="2400" dirty="0" err="1" smtClean="0"/>
              <a:t>etik</a:t>
            </a:r>
            <a:r>
              <a:rPr lang="en-US" sz="2400" dirty="0" smtClean="0"/>
              <a:t>, </a:t>
            </a:r>
            <a:r>
              <a:rPr lang="en-US" sz="2400" dirty="0" err="1" smtClean="0"/>
              <a:t>blm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 SOP</a:t>
            </a:r>
            <a:endParaRPr lang="id-ID" sz="2400" dirty="0"/>
          </a:p>
          <a:p>
            <a:r>
              <a:rPr lang="id-ID" sz="2400" b="1" dirty="0"/>
              <a:t>Rencana tindak perbaikan lingkungan </a:t>
            </a:r>
            <a:r>
              <a:rPr lang="id-ID" sz="2400" b="1" dirty="0" smtClean="0"/>
              <a:t>pengendalian</a:t>
            </a:r>
            <a:endParaRPr lang="en-US" sz="2400" b="1" dirty="0" smtClean="0"/>
          </a:p>
          <a:p>
            <a:endParaRPr lang="id-ID" sz="2400" b="1" dirty="0"/>
          </a:p>
          <a:p>
            <a:pPr lvl="1"/>
            <a:r>
              <a:rPr lang="id-ID" sz="2400" dirty="0"/>
              <a:t>Perbaikan dilakukan dengan memperbaiki akar kelemahan lingkungan pengendalian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-&gt; </a:t>
            </a:r>
            <a:r>
              <a:rPr lang="en-US" sz="2400" i="1" dirty="0"/>
              <a:t>hard control (</a:t>
            </a:r>
            <a:r>
              <a:rPr lang="en-US" sz="2400" i="1" dirty="0" err="1"/>
              <a:t>dokumen</a:t>
            </a:r>
            <a:r>
              <a:rPr lang="en-US" sz="2400" i="1" dirty="0"/>
              <a:t>) &amp; soft control (</a:t>
            </a:r>
            <a:r>
              <a:rPr lang="en-US" sz="2400" i="1" dirty="0" err="1"/>
              <a:t>para</a:t>
            </a:r>
            <a:r>
              <a:rPr lang="en-US" sz="2400" i="1" dirty="0"/>
              <a:t> </a:t>
            </a:r>
            <a:r>
              <a:rPr lang="en-US" sz="2400" i="1" dirty="0" err="1"/>
              <a:t>pegawai</a:t>
            </a:r>
            <a:r>
              <a:rPr lang="en-US" sz="2400" i="1" dirty="0"/>
              <a:t> </a:t>
            </a:r>
            <a:r>
              <a:rPr lang="en-US" sz="2400" i="1" dirty="0" err="1"/>
              <a:t>berprilaku</a:t>
            </a:r>
            <a:r>
              <a:rPr lang="en-US" sz="2400" i="1" dirty="0"/>
              <a:t> </a:t>
            </a:r>
            <a:r>
              <a:rPr lang="en-US" sz="2400" i="1" dirty="0" err="1"/>
              <a:t>sesuai</a:t>
            </a:r>
            <a:r>
              <a:rPr lang="en-US" sz="2400" i="1" dirty="0"/>
              <a:t> dg </a:t>
            </a:r>
            <a:r>
              <a:rPr lang="en-US" sz="2400" i="1" dirty="0" err="1"/>
              <a:t>kode</a:t>
            </a:r>
            <a:r>
              <a:rPr lang="en-US" sz="2400" i="1" dirty="0"/>
              <a:t> </a:t>
            </a:r>
            <a:r>
              <a:rPr lang="en-US" sz="2400" i="1" dirty="0" err="1"/>
              <a:t>etik</a:t>
            </a:r>
            <a:r>
              <a:rPr lang="en-US" sz="2400" i="1" dirty="0"/>
              <a:t> </a:t>
            </a:r>
            <a:r>
              <a:rPr lang="en-US" sz="2400" i="1" dirty="0" err="1"/>
              <a:t>dan</a:t>
            </a:r>
            <a:r>
              <a:rPr lang="en-US" sz="2400" i="1" dirty="0"/>
              <a:t> </a:t>
            </a:r>
            <a:r>
              <a:rPr lang="en-US" sz="2400" i="1" dirty="0" err="1"/>
              <a:t>integritas</a:t>
            </a:r>
            <a:r>
              <a:rPr lang="en-US" sz="2400" i="1" dirty="0"/>
              <a:t> </a:t>
            </a:r>
            <a:r>
              <a:rPr lang="en-US" sz="2400" i="1" dirty="0" err="1"/>
              <a:t>yg</a:t>
            </a:r>
            <a:r>
              <a:rPr lang="en-US" sz="2400" i="1" dirty="0"/>
              <a:t> </a:t>
            </a:r>
            <a:r>
              <a:rPr lang="en-US" sz="2400" i="1" dirty="0" err="1"/>
              <a:t>tinggi</a:t>
            </a:r>
            <a:endParaRPr lang="id-ID" sz="240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Prinsip CEE</a:t>
            </a:r>
            <a:r>
              <a:rPr lang="en-US" dirty="0"/>
              <a:t> </a:t>
            </a:r>
            <a:r>
              <a:rPr lang="en-US" sz="1200" dirty="0"/>
              <a:t>“Evaluating the Corporate Culture” J Roth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9630855"/>
              </p:ext>
            </p:extLst>
          </p:nvPr>
        </p:nvGraphicFramePr>
        <p:xfrm>
          <a:off x="457200" y="1052736"/>
          <a:ext cx="8229600" cy="5662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34407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CE7A96-E080-4473-956D-6A3E2087DF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BCE7A96-E080-4473-956D-6A3E2087DF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B68EE8-366C-4555-A48E-A1D1876778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28B68EE8-366C-4555-A48E-A1D1876778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64C766-B9C2-4BCC-B7CC-3B7F693CE3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5B64C766-B9C2-4BCC-B7CC-3B7F693CE3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14C089-129F-4304-AE80-CCC1257FC7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8414C089-129F-4304-AE80-CCC1257FC7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C24494-DA8F-4ACD-BB7E-345E7F63F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00C24494-DA8F-4ACD-BB7E-345E7F63FB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D3EABE-AC36-4744-8AB2-A255CDE772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81D3EABE-AC36-4744-8AB2-A255CDE772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0952CA-69FD-4E2A-B8F9-11AD4B7CD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B00952CA-69FD-4E2A-B8F9-11AD4B7CDA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0DA88-CB84-4911-9B1A-1ACB1F1A7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D160DA88-CB84-4911-9B1A-1ACB1F1A75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LANGKAH KERJA CEE</a:t>
            </a:r>
            <a:endParaRPr lang="en-US" dirty="0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180975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663661"/>
              </p:ext>
            </p:extLst>
          </p:nvPr>
        </p:nvGraphicFramePr>
        <p:xfrm>
          <a:off x="1827212" y="943570"/>
          <a:ext cx="5851525" cy="5365750"/>
        </p:xfrm>
        <a:graphic>
          <a:graphicData uri="http://schemas.openxmlformats.org/presentationml/2006/ole">
            <p:oleObj spid="_x0000_s1033" name="Visio" r:id="rId4" imgW="5379382" imgH="477485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898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ded Corner 9"/>
          <p:cNvSpPr/>
          <p:nvPr/>
        </p:nvSpPr>
        <p:spPr>
          <a:xfrm rot="2111462">
            <a:off x="6255608" y="473088"/>
            <a:ext cx="2152185" cy="2806537"/>
          </a:xfrm>
          <a:prstGeom prst="foldedCorner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PEDOMAN PELAKSANAAN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2067634123"/>
              </p:ext>
            </p:extLst>
          </p:nvPr>
        </p:nvGraphicFramePr>
        <p:xfrm>
          <a:off x="1214414" y="214290"/>
          <a:ext cx="6643734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2911215343"/>
              </p:ext>
            </p:extLst>
          </p:nvPr>
        </p:nvGraphicFramePr>
        <p:xfrm>
          <a:off x="714348" y="1357298"/>
          <a:ext cx="750099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8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alCity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GlobalCity</Template>
  <TotalTime>1735</TotalTime>
  <Words>933</Words>
  <Application>Microsoft Office PowerPoint</Application>
  <PresentationFormat>On-screen Show (4:3)</PresentationFormat>
  <Paragraphs>171</Paragraphs>
  <Slides>27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GlobalCity</vt:lpstr>
      <vt:lpstr>Visio</vt:lpstr>
      <vt:lpstr>Worksheet</vt:lpstr>
      <vt:lpstr>Slide 1</vt:lpstr>
      <vt:lpstr>CEE Control Environment Evaluation Evaluasi lingkungan Pengendalian</vt:lpstr>
      <vt:lpstr>Lingkungan Pengendalian (ps.4 PP60/2008)</vt:lpstr>
      <vt:lpstr>ALASAN MENGGUNAKAN CSA UNTUK LINGKUNGAN PENGENDALIAN</vt:lpstr>
      <vt:lpstr>TUJUAN CEE</vt:lpstr>
      <vt:lpstr>OUTPUT CEE</vt:lpstr>
      <vt:lpstr>Prinsip CEE “Evaluating the Corporate Culture” J Roth</vt:lpstr>
      <vt:lpstr>LANGKAH KERJA CEE</vt:lpstr>
      <vt:lpstr>Slide 9</vt:lpstr>
      <vt:lpstr>MENILAI LINGKUNGAN PENGENDALIAN 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Contoh</vt:lpstr>
      <vt:lpstr>Slide 20</vt:lpstr>
      <vt:lpstr>Slide 21</vt:lpstr>
      <vt:lpstr>Slide 22</vt:lpstr>
      <vt:lpstr>Slide 23</vt:lpstr>
      <vt:lpstr>Slide 24</vt:lpstr>
      <vt:lpstr>Slide 25</vt:lpstr>
      <vt:lpstr>Faktor keberhasilan CEE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Didik</dc:creator>
  <cp:lastModifiedBy>hp</cp:lastModifiedBy>
  <cp:revision>157</cp:revision>
  <dcterms:created xsi:type="dcterms:W3CDTF">2012-08-05T03:23:19Z</dcterms:created>
  <dcterms:modified xsi:type="dcterms:W3CDTF">2017-09-02T06:54:02Z</dcterms:modified>
</cp:coreProperties>
</file>