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9CC00B-EB83-4662-A19C-B297F2EC6E3A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D36BA25-4210-4354-98DB-2A82182F64E3}">
      <dgm:prSet phldrT="[Text]"/>
      <dgm:spPr/>
      <dgm:t>
        <a:bodyPr/>
        <a:lstStyle/>
        <a:p>
          <a:r>
            <a:rPr lang="id-ID" dirty="0" smtClean="0"/>
            <a:t>DI RUMAH</a:t>
          </a:r>
          <a:endParaRPr lang="id-ID" dirty="0"/>
        </a:p>
      </dgm:t>
    </dgm:pt>
    <dgm:pt modelId="{5EB05BD4-032C-417E-BC2F-DE85F48069AA}" type="parTrans" cxnId="{84EAB2F8-95BE-44FD-8A0C-899C4E24BDDE}">
      <dgm:prSet/>
      <dgm:spPr/>
      <dgm:t>
        <a:bodyPr/>
        <a:lstStyle/>
        <a:p>
          <a:endParaRPr lang="id-ID"/>
        </a:p>
      </dgm:t>
    </dgm:pt>
    <dgm:pt modelId="{0F18C961-8C7B-4F11-8932-1A117E8D5A2F}" type="sibTrans" cxnId="{84EAB2F8-95BE-44FD-8A0C-899C4E24BDDE}">
      <dgm:prSet/>
      <dgm:spPr/>
      <dgm:t>
        <a:bodyPr/>
        <a:lstStyle/>
        <a:p>
          <a:endParaRPr lang="id-ID"/>
        </a:p>
      </dgm:t>
    </dgm:pt>
    <dgm:pt modelId="{FEFFE81B-54F7-4B9E-9824-CB5439E5A49D}">
      <dgm:prSet phldrT="[Text]"/>
      <dgm:spPr/>
      <dgm:t>
        <a:bodyPr/>
        <a:lstStyle/>
        <a:p>
          <a:r>
            <a:rPr lang="id-ID" dirty="0" smtClean="0"/>
            <a:t>Mengantuk </a:t>
          </a:r>
          <a:endParaRPr lang="id-ID" dirty="0"/>
        </a:p>
      </dgm:t>
    </dgm:pt>
    <dgm:pt modelId="{7E332785-3EF8-4EBF-8701-B1CA3162EBD0}" type="parTrans" cxnId="{A0D50C7E-A166-40FE-8E75-2217344E9AAF}">
      <dgm:prSet/>
      <dgm:spPr/>
      <dgm:t>
        <a:bodyPr/>
        <a:lstStyle/>
        <a:p>
          <a:endParaRPr lang="id-ID"/>
        </a:p>
      </dgm:t>
    </dgm:pt>
    <dgm:pt modelId="{5D19D06C-0EEF-4102-A381-7E8E5110A4BC}" type="sibTrans" cxnId="{A0D50C7E-A166-40FE-8E75-2217344E9AAF}">
      <dgm:prSet/>
      <dgm:spPr/>
      <dgm:t>
        <a:bodyPr/>
        <a:lstStyle/>
        <a:p>
          <a:endParaRPr lang="id-ID"/>
        </a:p>
      </dgm:t>
    </dgm:pt>
    <dgm:pt modelId="{9AB4BE0A-1652-4FA4-AAAA-1BC87AAE709B}">
      <dgm:prSet phldrT="[Text]"/>
      <dgm:spPr/>
      <dgm:t>
        <a:bodyPr/>
        <a:lstStyle/>
        <a:p>
          <a:r>
            <a:rPr lang="id-ID" dirty="0" smtClean="0"/>
            <a:t>Kelupaan</a:t>
          </a:r>
          <a:endParaRPr lang="id-ID" dirty="0"/>
        </a:p>
      </dgm:t>
    </dgm:pt>
    <dgm:pt modelId="{63FAF994-1E6B-41BC-ACD6-74CEF713A266}" type="parTrans" cxnId="{78DD9869-4EF8-425A-A026-8560CC3465D0}">
      <dgm:prSet/>
      <dgm:spPr/>
      <dgm:t>
        <a:bodyPr/>
        <a:lstStyle/>
        <a:p>
          <a:endParaRPr lang="id-ID"/>
        </a:p>
      </dgm:t>
    </dgm:pt>
    <dgm:pt modelId="{749E62C4-86DF-46C1-9571-22E34EE97532}" type="sibTrans" cxnId="{78DD9869-4EF8-425A-A026-8560CC3465D0}">
      <dgm:prSet/>
      <dgm:spPr/>
      <dgm:t>
        <a:bodyPr/>
        <a:lstStyle/>
        <a:p>
          <a:endParaRPr lang="id-ID"/>
        </a:p>
      </dgm:t>
    </dgm:pt>
    <dgm:pt modelId="{414CBE44-12A1-49A7-9D9E-19B5EDB85C81}">
      <dgm:prSet phldrT="[Text]"/>
      <dgm:spPr/>
      <dgm:t>
        <a:bodyPr/>
        <a:lstStyle/>
        <a:p>
          <a:r>
            <a:rPr lang="id-ID" dirty="0" smtClean="0"/>
            <a:t>DI PERJALANAN</a:t>
          </a:r>
          <a:endParaRPr lang="id-ID" dirty="0"/>
        </a:p>
      </dgm:t>
    </dgm:pt>
    <dgm:pt modelId="{D837D94A-C1E5-4FF3-BA8F-9EFEE46F11D5}" type="parTrans" cxnId="{372E0794-AB8E-4161-878C-FFBE1295DB79}">
      <dgm:prSet/>
      <dgm:spPr/>
      <dgm:t>
        <a:bodyPr/>
        <a:lstStyle/>
        <a:p>
          <a:endParaRPr lang="id-ID"/>
        </a:p>
      </dgm:t>
    </dgm:pt>
    <dgm:pt modelId="{13121858-2A58-4167-89B7-20D67E618BA2}" type="sibTrans" cxnId="{372E0794-AB8E-4161-878C-FFBE1295DB79}">
      <dgm:prSet/>
      <dgm:spPr/>
      <dgm:t>
        <a:bodyPr/>
        <a:lstStyle/>
        <a:p>
          <a:endParaRPr lang="id-ID"/>
        </a:p>
      </dgm:t>
    </dgm:pt>
    <dgm:pt modelId="{72CF3E90-2573-4E2A-8836-74062785E779}">
      <dgm:prSet phldrT="[Text]"/>
      <dgm:spPr/>
      <dgm:t>
        <a:bodyPr/>
        <a:lstStyle/>
        <a:p>
          <a:r>
            <a:rPr lang="id-ID" dirty="0" smtClean="0"/>
            <a:t>Mesin .....</a:t>
          </a:r>
          <a:endParaRPr lang="id-ID" dirty="0"/>
        </a:p>
      </dgm:t>
    </dgm:pt>
    <dgm:pt modelId="{052F55C0-8013-4190-8708-1E170910C9A0}" type="parTrans" cxnId="{E3E36952-04BA-460B-B81D-8E6C1DA039C3}">
      <dgm:prSet/>
      <dgm:spPr/>
      <dgm:t>
        <a:bodyPr/>
        <a:lstStyle/>
        <a:p>
          <a:endParaRPr lang="id-ID"/>
        </a:p>
      </dgm:t>
    </dgm:pt>
    <dgm:pt modelId="{83B386B9-A450-42D6-B257-92FA522349CA}" type="sibTrans" cxnId="{E3E36952-04BA-460B-B81D-8E6C1DA039C3}">
      <dgm:prSet/>
      <dgm:spPr/>
      <dgm:t>
        <a:bodyPr/>
        <a:lstStyle/>
        <a:p>
          <a:endParaRPr lang="id-ID"/>
        </a:p>
      </dgm:t>
    </dgm:pt>
    <dgm:pt modelId="{FDE883AF-2EB3-4342-92E8-29D26DA9D568}">
      <dgm:prSet phldrT="[Text]" phldr="1"/>
      <dgm:spPr/>
      <dgm:t>
        <a:bodyPr/>
        <a:lstStyle/>
        <a:p>
          <a:endParaRPr lang="id-ID" dirty="0"/>
        </a:p>
      </dgm:t>
    </dgm:pt>
    <dgm:pt modelId="{86292C95-1100-46CD-99EC-3DFF8CF7344C}" type="parTrans" cxnId="{530F5330-3A10-418F-8042-82764A7BA490}">
      <dgm:prSet/>
      <dgm:spPr/>
      <dgm:t>
        <a:bodyPr/>
        <a:lstStyle/>
        <a:p>
          <a:endParaRPr lang="id-ID"/>
        </a:p>
      </dgm:t>
    </dgm:pt>
    <dgm:pt modelId="{4477F297-CFCF-46AE-8BDE-ADD3A0DEDC75}" type="sibTrans" cxnId="{530F5330-3A10-418F-8042-82764A7BA490}">
      <dgm:prSet/>
      <dgm:spPr/>
      <dgm:t>
        <a:bodyPr/>
        <a:lstStyle/>
        <a:p>
          <a:endParaRPr lang="id-ID"/>
        </a:p>
      </dgm:t>
    </dgm:pt>
    <dgm:pt modelId="{CA2F8724-9B8D-4C49-A182-58FB60C1416B}">
      <dgm:prSet phldrT="[Text]"/>
      <dgm:spPr/>
      <dgm:t>
        <a:bodyPr/>
        <a:lstStyle/>
        <a:p>
          <a:r>
            <a:rPr lang="id-ID" dirty="0" smtClean="0"/>
            <a:t>DI BANDARA</a:t>
          </a:r>
          <a:endParaRPr lang="id-ID" dirty="0"/>
        </a:p>
      </dgm:t>
    </dgm:pt>
    <dgm:pt modelId="{D0029F07-7857-4377-9DBE-BA9369AD376C}" type="parTrans" cxnId="{5A95AFB3-2E96-479B-9B87-5E4867FED2D9}">
      <dgm:prSet/>
      <dgm:spPr/>
      <dgm:t>
        <a:bodyPr/>
        <a:lstStyle/>
        <a:p>
          <a:endParaRPr lang="id-ID"/>
        </a:p>
      </dgm:t>
    </dgm:pt>
    <dgm:pt modelId="{A32AFEFB-9362-4FE9-9B52-FF6BBEE4D172}" type="sibTrans" cxnId="{5A95AFB3-2E96-479B-9B87-5E4867FED2D9}">
      <dgm:prSet/>
      <dgm:spPr/>
      <dgm:t>
        <a:bodyPr/>
        <a:lstStyle/>
        <a:p>
          <a:endParaRPr lang="id-ID"/>
        </a:p>
      </dgm:t>
    </dgm:pt>
    <dgm:pt modelId="{50CBDCD5-849E-4DAE-8FB8-BF2A56E10BBA}">
      <dgm:prSet phldrT="[Text]"/>
      <dgm:spPr/>
      <dgm:t>
        <a:bodyPr/>
        <a:lstStyle/>
        <a:p>
          <a:r>
            <a:rPr lang="id-ID" dirty="0" smtClean="0"/>
            <a:t>Antrian</a:t>
          </a:r>
          <a:endParaRPr lang="id-ID" dirty="0"/>
        </a:p>
      </dgm:t>
    </dgm:pt>
    <dgm:pt modelId="{57B84DC9-D2C5-4354-A87E-95D65532A701}" type="parTrans" cxnId="{565ABDBC-B2FB-4ED6-9B5B-8065BAB8DEB3}">
      <dgm:prSet/>
      <dgm:spPr/>
      <dgm:t>
        <a:bodyPr/>
        <a:lstStyle/>
        <a:p>
          <a:endParaRPr lang="id-ID"/>
        </a:p>
      </dgm:t>
    </dgm:pt>
    <dgm:pt modelId="{D740FDEA-20EE-4E3B-A76D-F13EC119035D}" type="sibTrans" cxnId="{565ABDBC-B2FB-4ED6-9B5B-8065BAB8DEB3}">
      <dgm:prSet/>
      <dgm:spPr/>
      <dgm:t>
        <a:bodyPr/>
        <a:lstStyle/>
        <a:p>
          <a:endParaRPr lang="id-ID"/>
        </a:p>
      </dgm:t>
    </dgm:pt>
    <dgm:pt modelId="{2093D65B-F1A4-406A-940D-FB987ED90D11}">
      <dgm:prSet phldrT="[Text]" phldr="1"/>
      <dgm:spPr/>
      <dgm:t>
        <a:bodyPr/>
        <a:lstStyle/>
        <a:p>
          <a:endParaRPr lang="id-ID"/>
        </a:p>
      </dgm:t>
    </dgm:pt>
    <dgm:pt modelId="{7A168B91-E659-4E6C-8E7C-46081EA2B374}" type="parTrans" cxnId="{7FF1D468-0A97-470E-90B6-382ECC2B6959}">
      <dgm:prSet/>
      <dgm:spPr/>
      <dgm:t>
        <a:bodyPr/>
        <a:lstStyle/>
        <a:p>
          <a:endParaRPr lang="id-ID"/>
        </a:p>
      </dgm:t>
    </dgm:pt>
    <dgm:pt modelId="{B4477108-5235-4530-8A11-0E5511973407}" type="sibTrans" cxnId="{7FF1D468-0A97-470E-90B6-382ECC2B6959}">
      <dgm:prSet/>
      <dgm:spPr/>
      <dgm:t>
        <a:bodyPr/>
        <a:lstStyle/>
        <a:p>
          <a:endParaRPr lang="id-ID"/>
        </a:p>
      </dgm:t>
    </dgm:pt>
    <dgm:pt modelId="{A8749665-2048-4818-89E9-6A9573BEDC81}" type="pres">
      <dgm:prSet presAssocID="{069CC00B-EB83-4662-A19C-B297F2EC6E3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ACA2DC-4100-48AD-8924-B1D470432EE2}" type="pres">
      <dgm:prSet presAssocID="{9D36BA25-4210-4354-98DB-2A82182F64E3}" presName="composite" presStyleCnt="0"/>
      <dgm:spPr/>
    </dgm:pt>
    <dgm:pt modelId="{109F763D-65CD-40A4-833B-3C2DE0C27F42}" type="pres">
      <dgm:prSet presAssocID="{9D36BA25-4210-4354-98DB-2A82182F64E3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437614-438A-4F20-8073-D4BC1EB07BEC}" type="pres">
      <dgm:prSet presAssocID="{9D36BA25-4210-4354-98DB-2A82182F64E3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BFBB545-1AA9-407A-8062-EEDB2589934F}" type="pres">
      <dgm:prSet presAssocID="{0F18C961-8C7B-4F11-8932-1A117E8D5A2F}" presName="space" presStyleCnt="0"/>
      <dgm:spPr/>
    </dgm:pt>
    <dgm:pt modelId="{A2082038-6750-4D37-9759-9FE230841233}" type="pres">
      <dgm:prSet presAssocID="{414CBE44-12A1-49A7-9D9E-19B5EDB85C81}" presName="composite" presStyleCnt="0"/>
      <dgm:spPr/>
    </dgm:pt>
    <dgm:pt modelId="{1E167F1E-AE60-49EC-B4C3-580FA3C6E967}" type="pres">
      <dgm:prSet presAssocID="{414CBE44-12A1-49A7-9D9E-19B5EDB85C8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FA8C77-EF0A-4B64-A738-B16297560C66}" type="pres">
      <dgm:prSet presAssocID="{414CBE44-12A1-49A7-9D9E-19B5EDB85C8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E432334-BCB1-4471-8763-966C94219ED4}" type="pres">
      <dgm:prSet presAssocID="{13121858-2A58-4167-89B7-20D67E618BA2}" presName="space" presStyleCnt="0"/>
      <dgm:spPr/>
    </dgm:pt>
    <dgm:pt modelId="{34AAC981-384F-4125-9FE5-A1DA325A8BF5}" type="pres">
      <dgm:prSet presAssocID="{CA2F8724-9B8D-4C49-A182-58FB60C1416B}" presName="composite" presStyleCnt="0"/>
      <dgm:spPr/>
    </dgm:pt>
    <dgm:pt modelId="{5A5DDFCD-0DB0-4FC3-8039-37981B290134}" type="pres">
      <dgm:prSet presAssocID="{CA2F8724-9B8D-4C49-A182-58FB60C1416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A7F230-0851-4CB9-A949-6DABF000F7BD}" type="pres">
      <dgm:prSet presAssocID="{CA2F8724-9B8D-4C49-A182-58FB60C1416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26261B-32B3-4F8E-8289-EEA1126FD814}" type="presOf" srcId="{9AB4BE0A-1652-4FA4-AAAA-1BC87AAE709B}" destId="{CD437614-438A-4F20-8073-D4BC1EB07BEC}" srcOrd="0" destOrd="1" presId="urn:microsoft.com/office/officeart/2005/8/layout/hList1"/>
    <dgm:cxn modelId="{5A95AFB3-2E96-479B-9B87-5E4867FED2D9}" srcId="{069CC00B-EB83-4662-A19C-B297F2EC6E3A}" destId="{CA2F8724-9B8D-4C49-A182-58FB60C1416B}" srcOrd="2" destOrd="0" parTransId="{D0029F07-7857-4377-9DBE-BA9369AD376C}" sibTransId="{A32AFEFB-9362-4FE9-9B52-FF6BBEE4D172}"/>
    <dgm:cxn modelId="{372E0794-AB8E-4161-878C-FFBE1295DB79}" srcId="{069CC00B-EB83-4662-A19C-B297F2EC6E3A}" destId="{414CBE44-12A1-49A7-9D9E-19B5EDB85C81}" srcOrd="1" destOrd="0" parTransId="{D837D94A-C1E5-4FF3-BA8F-9EFEE46F11D5}" sibTransId="{13121858-2A58-4167-89B7-20D67E618BA2}"/>
    <dgm:cxn modelId="{530F5330-3A10-418F-8042-82764A7BA490}" srcId="{414CBE44-12A1-49A7-9D9E-19B5EDB85C81}" destId="{FDE883AF-2EB3-4342-92E8-29D26DA9D568}" srcOrd="1" destOrd="0" parTransId="{86292C95-1100-46CD-99EC-3DFF8CF7344C}" sibTransId="{4477F297-CFCF-46AE-8BDE-ADD3A0DEDC75}"/>
    <dgm:cxn modelId="{ADDFF559-4851-41F1-9A26-65A35C6B1E47}" type="presOf" srcId="{FDE883AF-2EB3-4342-92E8-29D26DA9D568}" destId="{63FA8C77-EF0A-4B64-A738-B16297560C66}" srcOrd="0" destOrd="1" presId="urn:microsoft.com/office/officeart/2005/8/layout/hList1"/>
    <dgm:cxn modelId="{7FF1D468-0A97-470E-90B6-382ECC2B6959}" srcId="{CA2F8724-9B8D-4C49-A182-58FB60C1416B}" destId="{2093D65B-F1A4-406A-940D-FB987ED90D11}" srcOrd="1" destOrd="0" parTransId="{7A168B91-E659-4E6C-8E7C-46081EA2B374}" sibTransId="{B4477108-5235-4530-8A11-0E5511973407}"/>
    <dgm:cxn modelId="{D0A19602-01E2-4DBF-ADE3-841F74C0F884}" type="presOf" srcId="{FEFFE81B-54F7-4B9E-9824-CB5439E5A49D}" destId="{CD437614-438A-4F20-8073-D4BC1EB07BEC}" srcOrd="0" destOrd="0" presId="urn:microsoft.com/office/officeart/2005/8/layout/hList1"/>
    <dgm:cxn modelId="{A0D50C7E-A166-40FE-8E75-2217344E9AAF}" srcId="{9D36BA25-4210-4354-98DB-2A82182F64E3}" destId="{FEFFE81B-54F7-4B9E-9824-CB5439E5A49D}" srcOrd="0" destOrd="0" parTransId="{7E332785-3EF8-4EBF-8701-B1CA3162EBD0}" sibTransId="{5D19D06C-0EEF-4102-A381-7E8E5110A4BC}"/>
    <dgm:cxn modelId="{31801AA7-D261-4983-88D5-6657CB7DCE9F}" type="presOf" srcId="{2093D65B-F1A4-406A-940D-FB987ED90D11}" destId="{07A7F230-0851-4CB9-A949-6DABF000F7BD}" srcOrd="0" destOrd="1" presId="urn:microsoft.com/office/officeart/2005/8/layout/hList1"/>
    <dgm:cxn modelId="{1DF6B844-61C0-4077-AB2F-2B9D4BF9FE14}" type="presOf" srcId="{9D36BA25-4210-4354-98DB-2A82182F64E3}" destId="{109F763D-65CD-40A4-833B-3C2DE0C27F42}" srcOrd="0" destOrd="0" presId="urn:microsoft.com/office/officeart/2005/8/layout/hList1"/>
    <dgm:cxn modelId="{78DD9869-4EF8-425A-A026-8560CC3465D0}" srcId="{9D36BA25-4210-4354-98DB-2A82182F64E3}" destId="{9AB4BE0A-1652-4FA4-AAAA-1BC87AAE709B}" srcOrd="1" destOrd="0" parTransId="{63FAF994-1E6B-41BC-ACD6-74CEF713A266}" sibTransId="{749E62C4-86DF-46C1-9571-22E34EE97532}"/>
    <dgm:cxn modelId="{46DFEE82-76D1-4BBC-971E-31A134B2E7C9}" type="presOf" srcId="{50CBDCD5-849E-4DAE-8FB8-BF2A56E10BBA}" destId="{07A7F230-0851-4CB9-A949-6DABF000F7BD}" srcOrd="0" destOrd="0" presId="urn:microsoft.com/office/officeart/2005/8/layout/hList1"/>
    <dgm:cxn modelId="{7503A525-620A-472C-8DAB-1668AC4ACCF2}" type="presOf" srcId="{414CBE44-12A1-49A7-9D9E-19B5EDB85C81}" destId="{1E167F1E-AE60-49EC-B4C3-580FA3C6E967}" srcOrd="0" destOrd="0" presId="urn:microsoft.com/office/officeart/2005/8/layout/hList1"/>
    <dgm:cxn modelId="{84EAB2F8-95BE-44FD-8A0C-899C4E24BDDE}" srcId="{069CC00B-EB83-4662-A19C-B297F2EC6E3A}" destId="{9D36BA25-4210-4354-98DB-2A82182F64E3}" srcOrd="0" destOrd="0" parTransId="{5EB05BD4-032C-417E-BC2F-DE85F48069AA}" sibTransId="{0F18C961-8C7B-4F11-8932-1A117E8D5A2F}"/>
    <dgm:cxn modelId="{21278310-94C8-4E01-8737-32BAF887E3E1}" type="presOf" srcId="{72CF3E90-2573-4E2A-8836-74062785E779}" destId="{63FA8C77-EF0A-4B64-A738-B16297560C66}" srcOrd="0" destOrd="0" presId="urn:microsoft.com/office/officeart/2005/8/layout/hList1"/>
    <dgm:cxn modelId="{F9330471-2C4D-4216-8AC8-90E2E22D1695}" type="presOf" srcId="{CA2F8724-9B8D-4C49-A182-58FB60C1416B}" destId="{5A5DDFCD-0DB0-4FC3-8039-37981B290134}" srcOrd="0" destOrd="0" presId="urn:microsoft.com/office/officeart/2005/8/layout/hList1"/>
    <dgm:cxn modelId="{E3E36952-04BA-460B-B81D-8E6C1DA039C3}" srcId="{414CBE44-12A1-49A7-9D9E-19B5EDB85C81}" destId="{72CF3E90-2573-4E2A-8836-74062785E779}" srcOrd="0" destOrd="0" parTransId="{052F55C0-8013-4190-8708-1E170910C9A0}" sibTransId="{83B386B9-A450-42D6-B257-92FA522349CA}"/>
    <dgm:cxn modelId="{944EDABB-4759-4455-9BFD-AC342359D4CB}" type="presOf" srcId="{069CC00B-EB83-4662-A19C-B297F2EC6E3A}" destId="{A8749665-2048-4818-89E9-6A9573BEDC81}" srcOrd="0" destOrd="0" presId="urn:microsoft.com/office/officeart/2005/8/layout/hList1"/>
    <dgm:cxn modelId="{565ABDBC-B2FB-4ED6-9B5B-8065BAB8DEB3}" srcId="{CA2F8724-9B8D-4C49-A182-58FB60C1416B}" destId="{50CBDCD5-849E-4DAE-8FB8-BF2A56E10BBA}" srcOrd="0" destOrd="0" parTransId="{57B84DC9-D2C5-4354-A87E-95D65532A701}" sibTransId="{D740FDEA-20EE-4E3B-A76D-F13EC119035D}"/>
    <dgm:cxn modelId="{13F95808-D5BE-44FA-835A-D19A88F91DEF}" type="presParOf" srcId="{A8749665-2048-4818-89E9-6A9573BEDC81}" destId="{6AACA2DC-4100-48AD-8924-B1D470432EE2}" srcOrd="0" destOrd="0" presId="urn:microsoft.com/office/officeart/2005/8/layout/hList1"/>
    <dgm:cxn modelId="{3DD0863A-7597-4995-8E4A-E1649D001215}" type="presParOf" srcId="{6AACA2DC-4100-48AD-8924-B1D470432EE2}" destId="{109F763D-65CD-40A4-833B-3C2DE0C27F42}" srcOrd="0" destOrd="0" presId="urn:microsoft.com/office/officeart/2005/8/layout/hList1"/>
    <dgm:cxn modelId="{48FD5859-FBD3-4DA7-A4B7-98FB09D66900}" type="presParOf" srcId="{6AACA2DC-4100-48AD-8924-B1D470432EE2}" destId="{CD437614-438A-4F20-8073-D4BC1EB07BEC}" srcOrd="1" destOrd="0" presId="urn:microsoft.com/office/officeart/2005/8/layout/hList1"/>
    <dgm:cxn modelId="{E93C493C-EEBF-4471-A1EF-CA080487AD42}" type="presParOf" srcId="{A8749665-2048-4818-89E9-6A9573BEDC81}" destId="{EBFBB545-1AA9-407A-8062-EEDB2589934F}" srcOrd="1" destOrd="0" presId="urn:microsoft.com/office/officeart/2005/8/layout/hList1"/>
    <dgm:cxn modelId="{D6CA0083-BB4B-4417-B795-EFDB3608FA07}" type="presParOf" srcId="{A8749665-2048-4818-89E9-6A9573BEDC81}" destId="{A2082038-6750-4D37-9759-9FE230841233}" srcOrd="2" destOrd="0" presId="urn:microsoft.com/office/officeart/2005/8/layout/hList1"/>
    <dgm:cxn modelId="{34544D00-0D96-4FC4-9C62-A8DC3352EEEE}" type="presParOf" srcId="{A2082038-6750-4D37-9759-9FE230841233}" destId="{1E167F1E-AE60-49EC-B4C3-580FA3C6E967}" srcOrd="0" destOrd="0" presId="urn:microsoft.com/office/officeart/2005/8/layout/hList1"/>
    <dgm:cxn modelId="{02436AB0-DE45-4E0A-8FC2-7F29CCD963DD}" type="presParOf" srcId="{A2082038-6750-4D37-9759-9FE230841233}" destId="{63FA8C77-EF0A-4B64-A738-B16297560C66}" srcOrd="1" destOrd="0" presId="urn:microsoft.com/office/officeart/2005/8/layout/hList1"/>
    <dgm:cxn modelId="{1865B297-03E2-4E6E-9693-083F44493E1A}" type="presParOf" srcId="{A8749665-2048-4818-89E9-6A9573BEDC81}" destId="{DE432334-BCB1-4471-8763-966C94219ED4}" srcOrd="3" destOrd="0" presId="urn:microsoft.com/office/officeart/2005/8/layout/hList1"/>
    <dgm:cxn modelId="{1009BD32-15D4-42D3-AB7C-783515E69111}" type="presParOf" srcId="{A8749665-2048-4818-89E9-6A9573BEDC81}" destId="{34AAC981-384F-4125-9FE5-A1DA325A8BF5}" srcOrd="4" destOrd="0" presId="urn:microsoft.com/office/officeart/2005/8/layout/hList1"/>
    <dgm:cxn modelId="{412556EE-A7B5-47FD-9D86-26003E00B3E2}" type="presParOf" srcId="{34AAC981-384F-4125-9FE5-A1DA325A8BF5}" destId="{5A5DDFCD-0DB0-4FC3-8039-37981B290134}" srcOrd="0" destOrd="0" presId="urn:microsoft.com/office/officeart/2005/8/layout/hList1"/>
    <dgm:cxn modelId="{FF97282C-3C38-46BA-B0E8-15639CA38A3C}" type="presParOf" srcId="{34AAC981-384F-4125-9FE5-A1DA325A8BF5}" destId="{07A7F230-0851-4CB9-A949-6DABF000F7B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5C558C-655F-42A7-902C-CBB044AD4ABB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5CB5A66-83D9-4939-A916-DA86A4CAC4F2}">
      <dgm:prSet phldrT="[Text]"/>
      <dgm:spPr/>
      <dgm:t>
        <a:bodyPr/>
        <a:lstStyle/>
        <a:p>
          <a:r>
            <a:rPr lang="id-ID" dirty="0" smtClean="0"/>
            <a:t>DI PESAWAT</a:t>
          </a:r>
          <a:endParaRPr lang="id-ID" dirty="0"/>
        </a:p>
      </dgm:t>
    </dgm:pt>
    <dgm:pt modelId="{20DAB09D-0BC7-47B4-86E8-39C629520329}" type="parTrans" cxnId="{D01770F0-A65C-458C-8FD4-C1C0BDCC5C32}">
      <dgm:prSet/>
      <dgm:spPr/>
      <dgm:t>
        <a:bodyPr/>
        <a:lstStyle/>
        <a:p>
          <a:endParaRPr lang="id-ID"/>
        </a:p>
      </dgm:t>
    </dgm:pt>
    <dgm:pt modelId="{7146682F-4EA6-4AF1-BB2C-0CFB9D728B04}" type="sibTrans" cxnId="{D01770F0-A65C-458C-8FD4-C1C0BDCC5C32}">
      <dgm:prSet/>
      <dgm:spPr/>
      <dgm:t>
        <a:bodyPr/>
        <a:lstStyle/>
        <a:p>
          <a:endParaRPr lang="id-ID"/>
        </a:p>
      </dgm:t>
    </dgm:pt>
    <dgm:pt modelId="{137A6C53-2AA6-4029-87ED-11413BE9266D}">
      <dgm:prSet phldrT="[Text]"/>
      <dgm:spPr/>
      <dgm:t>
        <a:bodyPr/>
        <a:lstStyle/>
        <a:p>
          <a:r>
            <a:rPr lang="id-ID" dirty="0" smtClean="0"/>
            <a:t>............</a:t>
          </a:r>
          <a:endParaRPr lang="id-ID" dirty="0"/>
        </a:p>
      </dgm:t>
    </dgm:pt>
    <dgm:pt modelId="{028EF2A8-F765-4E03-B133-339F26C1DA47}" type="parTrans" cxnId="{8BA18299-36E5-4395-AFFA-8A5AC36863C8}">
      <dgm:prSet/>
      <dgm:spPr/>
      <dgm:t>
        <a:bodyPr/>
        <a:lstStyle/>
        <a:p>
          <a:endParaRPr lang="id-ID"/>
        </a:p>
      </dgm:t>
    </dgm:pt>
    <dgm:pt modelId="{DECA08ED-716C-4AC4-9E83-FCAE1C899A27}" type="sibTrans" cxnId="{8BA18299-36E5-4395-AFFA-8A5AC36863C8}">
      <dgm:prSet/>
      <dgm:spPr/>
      <dgm:t>
        <a:bodyPr/>
        <a:lstStyle/>
        <a:p>
          <a:endParaRPr lang="id-ID"/>
        </a:p>
      </dgm:t>
    </dgm:pt>
    <dgm:pt modelId="{A1A32A5B-67F2-4AD6-B2A9-44C1BA692AD7}">
      <dgm:prSet phldrT="[Text]" phldr="1"/>
      <dgm:spPr/>
      <dgm:t>
        <a:bodyPr/>
        <a:lstStyle/>
        <a:p>
          <a:endParaRPr lang="id-ID"/>
        </a:p>
      </dgm:t>
    </dgm:pt>
    <dgm:pt modelId="{53C75BD1-F0BA-42E4-B3B0-3DEF20BBC154}" type="parTrans" cxnId="{FCFE0017-7A20-41B7-8E98-B552A9D06E4B}">
      <dgm:prSet/>
      <dgm:spPr/>
      <dgm:t>
        <a:bodyPr/>
        <a:lstStyle/>
        <a:p>
          <a:endParaRPr lang="id-ID"/>
        </a:p>
      </dgm:t>
    </dgm:pt>
    <dgm:pt modelId="{E9699670-E2F9-46CE-B272-2F9FA8C1F8B8}" type="sibTrans" cxnId="{FCFE0017-7A20-41B7-8E98-B552A9D06E4B}">
      <dgm:prSet/>
      <dgm:spPr/>
      <dgm:t>
        <a:bodyPr/>
        <a:lstStyle/>
        <a:p>
          <a:endParaRPr lang="id-ID"/>
        </a:p>
      </dgm:t>
    </dgm:pt>
    <dgm:pt modelId="{CD2ACEC3-4840-462D-AB86-86F578513131}">
      <dgm:prSet phldrT="[Text]"/>
      <dgm:spPr/>
      <dgm:t>
        <a:bodyPr/>
        <a:lstStyle/>
        <a:p>
          <a:r>
            <a:rPr lang="id-ID" dirty="0" smtClean="0"/>
            <a:t>DI PERJALANAN</a:t>
          </a:r>
          <a:endParaRPr lang="id-ID" dirty="0"/>
        </a:p>
      </dgm:t>
    </dgm:pt>
    <dgm:pt modelId="{FA87C21B-6CA4-452E-ABF4-68B3DFFBCD02}" type="parTrans" cxnId="{89AF81C8-EC9A-48C0-86EA-8AF92ACBB6FD}">
      <dgm:prSet/>
      <dgm:spPr/>
      <dgm:t>
        <a:bodyPr/>
        <a:lstStyle/>
        <a:p>
          <a:endParaRPr lang="id-ID"/>
        </a:p>
      </dgm:t>
    </dgm:pt>
    <dgm:pt modelId="{0099BA49-E18D-4EB6-B0AA-267FFE9B02DA}" type="sibTrans" cxnId="{89AF81C8-EC9A-48C0-86EA-8AF92ACBB6FD}">
      <dgm:prSet/>
      <dgm:spPr/>
      <dgm:t>
        <a:bodyPr/>
        <a:lstStyle/>
        <a:p>
          <a:endParaRPr lang="id-ID"/>
        </a:p>
      </dgm:t>
    </dgm:pt>
    <dgm:pt modelId="{59381B4C-FFFC-498E-AB84-36E83A58CD4F}">
      <dgm:prSet phldrT="[Text]"/>
      <dgm:spPr/>
      <dgm:t>
        <a:bodyPr/>
        <a:lstStyle/>
        <a:p>
          <a:r>
            <a:rPr lang="id-ID" dirty="0" smtClean="0"/>
            <a:t>............</a:t>
          </a:r>
          <a:endParaRPr lang="id-ID" dirty="0"/>
        </a:p>
      </dgm:t>
    </dgm:pt>
    <dgm:pt modelId="{836EFE47-3E46-4884-9BE8-C6D68C9B104B}" type="parTrans" cxnId="{CEF3FA40-D2D6-4C00-91EF-AB503251680B}">
      <dgm:prSet/>
      <dgm:spPr/>
      <dgm:t>
        <a:bodyPr/>
        <a:lstStyle/>
        <a:p>
          <a:endParaRPr lang="id-ID"/>
        </a:p>
      </dgm:t>
    </dgm:pt>
    <dgm:pt modelId="{3A256E33-F035-4FD1-A31E-5380BD2B6D68}" type="sibTrans" cxnId="{CEF3FA40-D2D6-4C00-91EF-AB503251680B}">
      <dgm:prSet/>
      <dgm:spPr/>
      <dgm:t>
        <a:bodyPr/>
        <a:lstStyle/>
        <a:p>
          <a:endParaRPr lang="id-ID"/>
        </a:p>
      </dgm:t>
    </dgm:pt>
    <dgm:pt modelId="{7AEFBCDF-7230-482E-96C9-E23CB370EC16}">
      <dgm:prSet phldrT="[Text]" phldr="1"/>
      <dgm:spPr/>
      <dgm:t>
        <a:bodyPr/>
        <a:lstStyle/>
        <a:p>
          <a:endParaRPr lang="id-ID"/>
        </a:p>
      </dgm:t>
    </dgm:pt>
    <dgm:pt modelId="{98CBC93E-7EA4-43B5-9DC1-121C32469CB3}" type="parTrans" cxnId="{8438C623-8DE1-4D77-8869-6487E86925A7}">
      <dgm:prSet/>
      <dgm:spPr/>
      <dgm:t>
        <a:bodyPr/>
        <a:lstStyle/>
        <a:p>
          <a:endParaRPr lang="id-ID"/>
        </a:p>
      </dgm:t>
    </dgm:pt>
    <dgm:pt modelId="{C054EF3D-181C-40BE-B555-FAB72C1B0583}" type="sibTrans" cxnId="{8438C623-8DE1-4D77-8869-6487E86925A7}">
      <dgm:prSet/>
      <dgm:spPr/>
      <dgm:t>
        <a:bodyPr/>
        <a:lstStyle/>
        <a:p>
          <a:endParaRPr lang="id-ID"/>
        </a:p>
      </dgm:t>
    </dgm:pt>
    <dgm:pt modelId="{FDFC3247-0EB3-4A68-8083-77C569E05EC2}">
      <dgm:prSet phldrT="[Text]"/>
      <dgm:spPr/>
      <dgm:t>
        <a:bodyPr/>
        <a:lstStyle/>
        <a:p>
          <a:r>
            <a:rPr lang="id-ID" dirty="0" smtClean="0"/>
            <a:t>DI TEMPAT TUJUAN</a:t>
          </a:r>
          <a:endParaRPr lang="id-ID" dirty="0"/>
        </a:p>
      </dgm:t>
    </dgm:pt>
    <dgm:pt modelId="{45EFA9F7-B7B9-45E9-997B-91F773BD4AF8}" type="parTrans" cxnId="{A85DA793-64BB-479F-AC26-221F7331E878}">
      <dgm:prSet/>
      <dgm:spPr/>
      <dgm:t>
        <a:bodyPr/>
        <a:lstStyle/>
        <a:p>
          <a:endParaRPr lang="id-ID"/>
        </a:p>
      </dgm:t>
    </dgm:pt>
    <dgm:pt modelId="{E1C389B5-0503-409D-823B-1FE5132BFE2B}" type="sibTrans" cxnId="{A85DA793-64BB-479F-AC26-221F7331E878}">
      <dgm:prSet/>
      <dgm:spPr/>
      <dgm:t>
        <a:bodyPr/>
        <a:lstStyle/>
        <a:p>
          <a:endParaRPr lang="id-ID"/>
        </a:p>
      </dgm:t>
    </dgm:pt>
    <dgm:pt modelId="{13D94109-6B38-464D-B936-3183022FD523}">
      <dgm:prSet phldrT="[Text]"/>
      <dgm:spPr/>
      <dgm:t>
        <a:bodyPr/>
        <a:lstStyle/>
        <a:p>
          <a:r>
            <a:rPr lang="id-ID" dirty="0" smtClean="0"/>
            <a:t>...........</a:t>
          </a:r>
          <a:endParaRPr lang="id-ID" dirty="0"/>
        </a:p>
      </dgm:t>
    </dgm:pt>
    <dgm:pt modelId="{FD6384EF-9819-4709-8B85-C1A9DD6CF6D5}" type="parTrans" cxnId="{899D3252-0342-4DB1-B105-A124AA10E314}">
      <dgm:prSet/>
      <dgm:spPr/>
      <dgm:t>
        <a:bodyPr/>
        <a:lstStyle/>
        <a:p>
          <a:endParaRPr lang="id-ID"/>
        </a:p>
      </dgm:t>
    </dgm:pt>
    <dgm:pt modelId="{B39EAFEE-7828-4960-8951-B2B773843E3B}" type="sibTrans" cxnId="{899D3252-0342-4DB1-B105-A124AA10E314}">
      <dgm:prSet/>
      <dgm:spPr/>
      <dgm:t>
        <a:bodyPr/>
        <a:lstStyle/>
        <a:p>
          <a:endParaRPr lang="id-ID"/>
        </a:p>
      </dgm:t>
    </dgm:pt>
    <dgm:pt modelId="{5FB86629-A23C-49F8-B53E-67A2CB627FF1}">
      <dgm:prSet phldrT="[Text]" phldr="1"/>
      <dgm:spPr/>
      <dgm:t>
        <a:bodyPr/>
        <a:lstStyle/>
        <a:p>
          <a:endParaRPr lang="id-ID"/>
        </a:p>
      </dgm:t>
    </dgm:pt>
    <dgm:pt modelId="{DAE388B9-8470-4B58-82FB-313B2084BD77}" type="parTrans" cxnId="{EAB93DDE-29FC-42E9-B801-B8B3BFFB98ED}">
      <dgm:prSet/>
      <dgm:spPr/>
      <dgm:t>
        <a:bodyPr/>
        <a:lstStyle/>
        <a:p>
          <a:endParaRPr lang="id-ID"/>
        </a:p>
      </dgm:t>
    </dgm:pt>
    <dgm:pt modelId="{173B0E26-A4FC-4A1A-A950-E59AC4B08F3B}" type="sibTrans" cxnId="{EAB93DDE-29FC-42E9-B801-B8B3BFFB98ED}">
      <dgm:prSet/>
      <dgm:spPr/>
      <dgm:t>
        <a:bodyPr/>
        <a:lstStyle/>
        <a:p>
          <a:endParaRPr lang="id-ID"/>
        </a:p>
      </dgm:t>
    </dgm:pt>
    <dgm:pt modelId="{9BD359D2-5715-4B4B-BD61-4077EE53A49C}" type="pres">
      <dgm:prSet presAssocID="{FA5C558C-655F-42A7-902C-CBB044AD4A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77E2F0-3112-4D8C-8798-B14B7E7DFCEB}" type="pres">
      <dgm:prSet presAssocID="{25CB5A66-83D9-4939-A916-DA86A4CAC4F2}" presName="composite" presStyleCnt="0"/>
      <dgm:spPr/>
    </dgm:pt>
    <dgm:pt modelId="{332F764C-528A-4644-B24C-EB2F4EE4FFCF}" type="pres">
      <dgm:prSet presAssocID="{25CB5A66-83D9-4939-A916-DA86A4CAC4F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A7067-EC05-4F43-A29A-B5DB474347ED}" type="pres">
      <dgm:prSet presAssocID="{25CB5A66-83D9-4939-A916-DA86A4CAC4F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15D09-2856-4D38-B34D-841A17045C1F}" type="pres">
      <dgm:prSet presAssocID="{7146682F-4EA6-4AF1-BB2C-0CFB9D728B04}" presName="space" presStyleCnt="0"/>
      <dgm:spPr/>
    </dgm:pt>
    <dgm:pt modelId="{8E3878E5-FEDB-45C0-AF80-E93C75E2FEBF}" type="pres">
      <dgm:prSet presAssocID="{CD2ACEC3-4840-462D-AB86-86F578513131}" presName="composite" presStyleCnt="0"/>
      <dgm:spPr/>
    </dgm:pt>
    <dgm:pt modelId="{72841D8A-8379-4B22-AF9A-B0789CE26158}" type="pres">
      <dgm:prSet presAssocID="{CD2ACEC3-4840-462D-AB86-86F57851313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B0598-DAEE-42AE-97EA-34139AF33B8A}" type="pres">
      <dgm:prSet presAssocID="{CD2ACEC3-4840-462D-AB86-86F57851313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98A465-15D2-4181-85CA-F8C1FAF7C7AA}" type="pres">
      <dgm:prSet presAssocID="{0099BA49-E18D-4EB6-B0AA-267FFE9B02DA}" presName="space" presStyleCnt="0"/>
      <dgm:spPr/>
    </dgm:pt>
    <dgm:pt modelId="{256BD184-00E8-4928-80B0-8852F7AB0BFF}" type="pres">
      <dgm:prSet presAssocID="{FDFC3247-0EB3-4A68-8083-77C569E05EC2}" presName="composite" presStyleCnt="0"/>
      <dgm:spPr/>
    </dgm:pt>
    <dgm:pt modelId="{93BE7268-8B46-47ED-B9A0-8FD67D014542}" type="pres">
      <dgm:prSet presAssocID="{FDFC3247-0EB3-4A68-8083-77C569E05EC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A66028C-7128-429E-8BD9-A53EC0AEBDBC}" type="pres">
      <dgm:prSet presAssocID="{FDFC3247-0EB3-4A68-8083-77C569E05EC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B93DDE-29FC-42E9-B801-B8B3BFFB98ED}" srcId="{FDFC3247-0EB3-4A68-8083-77C569E05EC2}" destId="{5FB86629-A23C-49F8-B53E-67A2CB627FF1}" srcOrd="1" destOrd="0" parTransId="{DAE388B9-8470-4B58-82FB-313B2084BD77}" sibTransId="{173B0E26-A4FC-4A1A-A950-E59AC4B08F3B}"/>
    <dgm:cxn modelId="{A85DA793-64BB-479F-AC26-221F7331E878}" srcId="{FA5C558C-655F-42A7-902C-CBB044AD4ABB}" destId="{FDFC3247-0EB3-4A68-8083-77C569E05EC2}" srcOrd="2" destOrd="0" parTransId="{45EFA9F7-B7B9-45E9-997B-91F773BD4AF8}" sibTransId="{E1C389B5-0503-409D-823B-1FE5132BFE2B}"/>
    <dgm:cxn modelId="{CEF3FA40-D2D6-4C00-91EF-AB503251680B}" srcId="{CD2ACEC3-4840-462D-AB86-86F578513131}" destId="{59381B4C-FFFC-498E-AB84-36E83A58CD4F}" srcOrd="0" destOrd="0" parTransId="{836EFE47-3E46-4884-9BE8-C6D68C9B104B}" sibTransId="{3A256E33-F035-4FD1-A31E-5380BD2B6D68}"/>
    <dgm:cxn modelId="{B7D229F3-D14A-47DD-A5DE-DF6D6ADBBF0F}" type="presOf" srcId="{25CB5A66-83D9-4939-A916-DA86A4CAC4F2}" destId="{332F764C-528A-4644-B24C-EB2F4EE4FFCF}" srcOrd="0" destOrd="0" presId="urn:microsoft.com/office/officeart/2005/8/layout/hList1"/>
    <dgm:cxn modelId="{8438C623-8DE1-4D77-8869-6487E86925A7}" srcId="{CD2ACEC3-4840-462D-AB86-86F578513131}" destId="{7AEFBCDF-7230-482E-96C9-E23CB370EC16}" srcOrd="1" destOrd="0" parTransId="{98CBC93E-7EA4-43B5-9DC1-121C32469CB3}" sibTransId="{C054EF3D-181C-40BE-B555-FAB72C1B0583}"/>
    <dgm:cxn modelId="{FCFE0017-7A20-41B7-8E98-B552A9D06E4B}" srcId="{25CB5A66-83D9-4939-A916-DA86A4CAC4F2}" destId="{A1A32A5B-67F2-4AD6-B2A9-44C1BA692AD7}" srcOrd="1" destOrd="0" parTransId="{53C75BD1-F0BA-42E4-B3B0-3DEF20BBC154}" sibTransId="{E9699670-E2F9-46CE-B272-2F9FA8C1F8B8}"/>
    <dgm:cxn modelId="{21116D7F-12DA-4374-86E8-FEBBBA5B64E8}" type="presOf" srcId="{137A6C53-2AA6-4029-87ED-11413BE9266D}" destId="{FB3A7067-EC05-4F43-A29A-B5DB474347ED}" srcOrd="0" destOrd="0" presId="urn:microsoft.com/office/officeart/2005/8/layout/hList1"/>
    <dgm:cxn modelId="{89AF81C8-EC9A-48C0-86EA-8AF92ACBB6FD}" srcId="{FA5C558C-655F-42A7-902C-CBB044AD4ABB}" destId="{CD2ACEC3-4840-462D-AB86-86F578513131}" srcOrd="1" destOrd="0" parTransId="{FA87C21B-6CA4-452E-ABF4-68B3DFFBCD02}" sibTransId="{0099BA49-E18D-4EB6-B0AA-267FFE9B02DA}"/>
    <dgm:cxn modelId="{91869ADD-908F-4D41-BD0B-5658470BB17B}" type="presOf" srcId="{FA5C558C-655F-42A7-902C-CBB044AD4ABB}" destId="{9BD359D2-5715-4B4B-BD61-4077EE53A49C}" srcOrd="0" destOrd="0" presId="urn:microsoft.com/office/officeart/2005/8/layout/hList1"/>
    <dgm:cxn modelId="{DFAC21EE-59FD-4EBE-9577-AF4968DB71A3}" type="presOf" srcId="{7AEFBCDF-7230-482E-96C9-E23CB370EC16}" destId="{BE9B0598-DAEE-42AE-97EA-34139AF33B8A}" srcOrd="0" destOrd="1" presId="urn:microsoft.com/office/officeart/2005/8/layout/hList1"/>
    <dgm:cxn modelId="{5D3B77D2-184C-4EC2-9CB9-DE0419FEF135}" type="presOf" srcId="{59381B4C-FFFC-498E-AB84-36E83A58CD4F}" destId="{BE9B0598-DAEE-42AE-97EA-34139AF33B8A}" srcOrd="0" destOrd="0" presId="urn:microsoft.com/office/officeart/2005/8/layout/hList1"/>
    <dgm:cxn modelId="{0E0695C4-B996-44B7-BFE4-C20EA95089D8}" type="presOf" srcId="{A1A32A5B-67F2-4AD6-B2A9-44C1BA692AD7}" destId="{FB3A7067-EC05-4F43-A29A-B5DB474347ED}" srcOrd="0" destOrd="1" presId="urn:microsoft.com/office/officeart/2005/8/layout/hList1"/>
    <dgm:cxn modelId="{72C8028E-50C3-4028-9392-406B9B063CFB}" type="presOf" srcId="{13D94109-6B38-464D-B936-3183022FD523}" destId="{4A66028C-7128-429E-8BD9-A53EC0AEBDBC}" srcOrd="0" destOrd="0" presId="urn:microsoft.com/office/officeart/2005/8/layout/hList1"/>
    <dgm:cxn modelId="{8BA18299-36E5-4395-AFFA-8A5AC36863C8}" srcId="{25CB5A66-83D9-4939-A916-DA86A4CAC4F2}" destId="{137A6C53-2AA6-4029-87ED-11413BE9266D}" srcOrd="0" destOrd="0" parTransId="{028EF2A8-F765-4E03-B133-339F26C1DA47}" sibTransId="{DECA08ED-716C-4AC4-9E83-FCAE1C899A27}"/>
    <dgm:cxn modelId="{899D3252-0342-4DB1-B105-A124AA10E314}" srcId="{FDFC3247-0EB3-4A68-8083-77C569E05EC2}" destId="{13D94109-6B38-464D-B936-3183022FD523}" srcOrd="0" destOrd="0" parTransId="{FD6384EF-9819-4709-8B85-C1A9DD6CF6D5}" sibTransId="{B39EAFEE-7828-4960-8951-B2B773843E3B}"/>
    <dgm:cxn modelId="{D911D871-53CB-48C1-B1A0-B5C20B1423A8}" type="presOf" srcId="{CD2ACEC3-4840-462D-AB86-86F578513131}" destId="{72841D8A-8379-4B22-AF9A-B0789CE26158}" srcOrd="0" destOrd="0" presId="urn:microsoft.com/office/officeart/2005/8/layout/hList1"/>
    <dgm:cxn modelId="{D01770F0-A65C-458C-8FD4-C1C0BDCC5C32}" srcId="{FA5C558C-655F-42A7-902C-CBB044AD4ABB}" destId="{25CB5A66-83D9-4939-A916-DA86A4CAC4F2}" srcOrd="0" destOrd="0" parTransId="{20DAB09D-0BC7-47B4-86E8-39C629520329}" sibTransId="{7146682F-4EA6-4AF1-BB2C-0CFB9D728B04}"/>
    <dgm:cxn modelId="{C77F9AB5-CD5B-4BE2-9F7F-F1FBCE86F69C}" type="presOf" srcId="{5FB86629-A23C-49F8-B53E-67A2CB627FF1}" destId="{4A66028C-7128-429E-8BD9-A53EC0AEBDBC}" srcOrd="0" destOrd="1" presId="urn:microsoft.com/office/officeart/2005/8/layout/hList1"/>
    <dgm:cxn modelId="{CCB31532-EE2D-4F32-A86D-EB212FB5E2F0}" type="presOf" srcId="{FDFC3247-0EB3-4A68-8083-77C569E05EC2}" destId="{93BE7268-8B46-47ED-B9A0-8FD67D014542}" srcOrd="0" destOrd="0" presId="urn:microsoft.com/office/officeart/2005/8/layout/hList1"/>
    <dgm:cxn modelId="{F0EBAC42-14B5-4EB8-A8D4-815C23BB4847}" type="presParOf" srcId="{9BD359D2-5715-4B4B-BD61-4077EE53A49C}" destId="{9F77E2F0-3112-4D8C-8798-B14B7E7DFCEB}" srcOrd="0" destOrd="0" presId="urn:microsoft.com/office/officeart/2005/8/layout/hList1"/>
    <dgm:cxn modelId="{99E9D35E-23E8-42D3-B621-524187805B8D}" type="presParOf" srcId="{9F77E2F0-3112-4D8C-8798-B14B7E7DFCEB}" destId="{332F764C-528A-4644-B24C-EB2F4EE4FFCF}" srcOrd="0" destOrd="0" presId="urn:microsoft.com/office/officeart/2005/8/layout/hList1"/>
    <dgm:cxn modelId="{6654B736-A9C7-417C-AD06-98030D20EE1E}" type="presParOf" srcId="{9F77E2F0-3112-4D8C-8798-B14B7E7DFCEB}" destId="{FB3A7067-EC05-4F43-A29A-B5DB474347ED}" srcOrd="1" destOrd="0" presId="urn:microsoft.com/office/officeart/2005/8/layout/hList1"/>
    <dgm:cxn modelId="{63E1F73A-EBDE-4F12-9700-6EB02A953704}" type="presParOf" srcId="{9BD359D2-5715-4B4B-BD61-4077EE53A49C}" destId="{8EC15D09-2856-4D38-B34D-841A17045C1F}" srcOrd="1" destOrd="0" presId="urn:microsoft.com/office/officeart/2005/8/layout/hList1"/>
    <dgm:cxn modelId="{0B4332ED-72E1-488F-8942-E06E4F69E691}" type="presParOf" srcId="{9BD359D2-5715-4B4B-BD61-4077EE53A49C}" destId="{8E3878E5-FEDB-45C0-AF80-E93C75E2FEBF}" srcOrd="2" destOrd="0" presId="urn:microsoft.com/office/officeart/2005/8/layout/hList1"/>
    <dgm:cxn modelId="{9133322A-8B56-4E42-B464-AD8FF8958FB9}" type="presParOf" srcId="{8E3878E5-FEDB-45C0-AF80-E93C75E2FEBF}" destId="{72841D8A-8379-4B22-AF9A-B0789CE26158}" srcOrd="0" destOrd="0" presId="urn:microsoft.com/office/officeart/2005/8/layout/hList1"/>
    <dgm:cxn modelId="{A720D50A-8C4E-4858-9546-3D467705BCA2}" type="presParOf" srcId="{8E3878E5-FEDB-45C0-AF80-E93C75E2FEBF}" destId="{BE9B0598-DAEE-42AE-97EA-34139AF33B8A}" srcOrd="1" destOrd="0" presId="urn:microsoft.com/office/officeart/2005/8/layout/hList1"/>
    <dgm:cxn modelId="{69AF30A3-6C90-4637-9D33-4DE4E96A3689}" type="presParOf" srcId="{9BD359D2-5715-4B4B-BD61-4077EE53A49C}" destId="{9198A465-15D2-4181-85CA-F8C1FAF7C7AA}" srcOrd="3" destOrd="0" presId="urn:microsoft.com/office/officeart/2005/8/layout/hList1"/>
    <dgm:cxn modelId="{2ACE514F-6FFD-4884-9AEC-C01C640D456D}" type="presParOf" srcId="{9BD359D2-5715-4B4B-BD61-4077EE53A49C}" destId="{256BD184-00E8-4928-80B0-8852F7AB0BFF}" srcOrd="4" destOrd="0" presId="urn:microsoft.com/office/officeart/2005/8/layout/hList1"/>
    <dgm:cxn modelId="{6D60642C-B193-434B-8ECD-6B3A97B96487}" type="presParOf" srcId="{256BD184-00E8-4928-80B0-8852F7AB0BFF}" destId="{93BE7268-8B46-47ED-B9A0-8FD67D014542}" srcOrd="0" destOrd="0" presId="urn:microsoft.com/office/officeart/2005/8/layout/hList1"/>
    <dgm:cxn modelId="{FFCE989E-F7CC-4A7D-97C4-21BDA6997D8C}" type="presParOf" srcId="{256BD184-00E8-4928-80B0-8852F7AB0BFF}" destId="{4A66028C-7128-429E-8BD9-A53EC0AEBDB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14C416-A2E2-4D57-AA9F-7678D8892D7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1B1455AB-AA24-4B93-8D38-2B9CFA3684BA}">
      <dgm:prSet phldrT="[Text]"/>
      <dgm:spPr/>
      <dgm:t>
        <a:bodyPr/>
        <a:lstStyle/>
        <a:p>
          <a:r>
            <a:rPr lang="id-ID" smtClean="0"/>
            <a:t>Identifikasi Risiko</a:t>
          </a:r>
          <a:endParaRPr lang="id-ID"/>
        </a:p>
      </dgm:t>
    </dgm:pt>
    <dgm:pt modelId="{6ADF8EDC-3B7C-4496-ABDF-10125B61D7E3}" type="parTrans" cxnId="{5C362FC7-CC5C-44CD-AF3E-FD45EA7887A3}">
      <dgm:prSet/>
      <dgm:spPr/>
      <dgm:t>
        <a:bodyPr/>
        <a:lstStyle/>
        <a:p>
          <a:endParaRPr lang="id-ID"/>
        </a:p>
      </dgm:t>
    </dgm:pt>
    <dgm:pt modelId="{9B08FA7F-582B-44E7-916F-C74ACE23A356}" type="sibTrans" cxnId="{5C362FC7-CC5C-44CD-AF3E-FD45EA7887A3}">
      <dgm:prSet/>
      <dgm:spPr/>
      <dgm:t>
        <a:bodyPr/>
        <a:lstStyle/>
        <a:p>
          <a:endParaRPr lang="id-ID"/>
        </a:p>
      </dgm:t>
    </dgm:pt>
    <dgm:pt modelId="{B7729FAF-E5DE-40C2-8FB4-987FBD4FFB07}">
      <dgm:prSet phldrT="[Text]"/>
      <dgm:spPr/>
      <dgm:t>
        <a:bodyPr/>
        <a:lstStyle/>
        <a:p>
          <a:r>
            <a:rPr lang="id-ID" smtClean="0"/>
            <a:t>Elemen Berisiko</a:t>
          </a:r>
          <a:endParaRPr lang="id-ID"/>
        </a:p>
      </dgm:t>
    </dgm:pt>
    <dgm:pt modelId="{87D77F53-B279-4331-820C-088E4F8A2508}" type="parTrans" cxnId="{22599AB6-D0A7-475C-AE47-F47701E7E8BC}">
      <dgm:prSet/>
      <dgm:spPr/>
      <dgm:t>
        <a:bodyPr/>
        <a:lstStyle/>
        <a:p>
          <a:endParaRPr lang="id-ID"/>
        </a:p>
      </dgm:t>
    </dgm:pt>
    <dgm:pt modelId="{EBCD66D0-0042-4553-BE68-F17D3C829C17}" type="sibTrans" cxnId="{22599AB6-D0A7-475C-AE47-F47701E7E8BC}">
      <dgm:prSet/>
      <dgm:spPr/>
      <dgm:t>
        <a:bodyPr/>
        <a:lstStyle/>
        <a:p>
          <a:endParaRPr lang="id-ID"/>
        </a:p>
      </dgm:t>
    </dgm:pt>
    <dgm:pt modelId="{04E914E6-3224-43CF-AAB2-68C33AF28247}" type="pres">
      <dgm:prSet presAssocID="{F314C416-A2E2-4D57-AA9F-7678D8892D76}" presName="Name0" presStyleCnt="0">
        <dgm:presLayoutVars>
          <dgm:dir/>
          <dgm:animLvl val="lvl"/>
          <dgm:resizeHandles val="exact"/>
        </dgm:presLayoutVars>
      </dgm:prSet>
      <dgm:spPr/>
    </dgm:pt>
    <dgm:pt modelId="{983C21AE-B9A1-4919-A459-D0BA5C6D683A}" type="pres">
      <dgm:prSet presAssocID="{1B1455AB-AA24-4B93-8D38-2B9CFA3684BA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3756D2A-3E20-4703-9E95-A0BDCC0178F1}" type="pres">
      <dgm:prSet presAssocID="{9B08FA7F-582B-44E7-916F-C74ACE23A356}" presName="parTxOnlySpace" presStyleCnt="0"/>
      <dgm:spPr/>
    </dgm:pt>
    <dgm:pt modelId="{88AEF555-E884-4D87-8B76-49DDA1CFF3B0}" type="pres">
      <dgm:prSet presAssocID="{B7729FAF-E5DE-40C2-8FB4-987FBD4FFB0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CB6A960-F6DE-4963-BA6C-65732C2D2AA9}" type="presOf" srcId="{B7729FAF-E5DE-40C2-8FB4-987FBD4FFB07}" destId="{88AEF555-E884-4D87-8B76-49DDA1CFF3B0}" srcOrd="0" destOrd="0" presId="urn:microsoft.com/office/officeart/2005/8/layout/chevron1"/>
    <dgm:cxn modelId="{22599AB6-D0A7-475C-AE47-F47701E7E8BC}" srcId="{F314C416-A2E2-4D57-AA9F-7678D8892D76}" destId="{B7729FAF-E5DE-40C2-8FB4-987FBD4FFB07}" srcOrd="1" destOrd="0" parTransId="{87D77F53-B279-4331-820C-088E4F8A2508}" sibTransId="{EBCD66D0-0042-4553-BE68-F17D3C829C17}"/>
    <dgm:cxn modelId="{5E767303-FF46-4B35-B235-FFAEBC0DF303}" type="presOf" srcId="{F314C416-A2E2-4D57-AA9F-7678D8892D76}" destId="{04E914E6-3224-43CF-AAB2-68C33AF28247}" srcOrd="0" destOrd="0" presId="urn:microsoft.com/office/officeart/2005/8/layout/chevron1"/>
    <dgm:cxn modelId="{F1B4FB7A-7D7C-4395-BFB5-10760837A4E0}" type="presOf" srcId="{1B1455AB-AA24-4B93-8D38-2B9CFA3684BA}" destId="{983C21AE-B9A1-4919-A459-D0BA5C6D683A}" srcOrd="0" destOrd="0" presId="urn:microsoft.com/office/officeart/2005/8/layout/chevron1"/>
    <dgm:cxn modelId="{5C362FC7-CC5C-44CD-AF3E-FD45EA7887A3}" srcId="{F314C416-A2E2-4D57-AA9F-7678D8892D76}" destId="{1B1455AB-AA24-4B93-8D38-2B9CFA3684BA}" srcOrd="0" destOrd="0" parTransId="{6ADF8EDC-3B7C-4496-ABDF-10125B61D7E3}" sibTransId="{9B08FA7F-582B-44E7-916F-C74ACE23A356}"/>
    <dgm:cxn modelId="{BB0E143C-1B90-45F3-B5FD-385A596640F8}" type="presParOf" srcId="{04E914E6-3224-43CF-AAB2-68C33AF28247}" destId="{983C21AE-B9A1-4919-A459-D0BA5C6D683A}" srcOrd="0" destOrd="0" presId="urn:microsoft.com/office/officeart/2005/8/layout/chevron1"/>
    <dgm:cxn modelId="{6D81903E-2B5A-4642-AA22-FBED655462A4}" type="presParOf" srcId="{04E914E6-3224-43CF-AAB2-68C33AF28247}" destId="{C3756D2A-3E20-4703-9E95-A0BDCC0178F1}" srcOrd="1" destOrd="0" presId="urn:microsoft.com/office/officeart/2005/8/layout/chevron1"/>
    <dgm:cxn modelId="{41334834-B445-47A7-8016-1D9AFAEA26EA}" type="presParOf" srcId="{04E914E6-3224-43CF-AAB2-68C33AF28247}" destId="{88AEF555-E884-4D87-8B76-49DDA1CFF3B0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9F763D-65CD-40A4-833B-3C2DE0C27F42}">
      <dsp:nvSpPr>
        <dsp:cNvPr id="0" name=""/>
        <dsp:cNvSpPr/>
      </dsp:nvSpPr>
      <dsp:spPr>
        <a:xfrm>
          <a:off x="1881" y="722894"/>
          <a:ext cx="1834157" cy="72380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DI RUMAH</a:t>
          </a:r>
          <a:endParaRPr lang="id-ID" sz="2000" kern="1200" dirty="0"/>
        </a:p>
      </dsp:txBody>
      <dsp:txXfrm>
        <a:off x="1881" y="722894"/>
        <a:ext cx="1834157" cy="723809"/>
      </dsp:txXfrm>
    </dsp:sp>
    <dsp:sp modelId="{CD437614-438A-4F20-8073-D4BC1EB07BEC}">
      <dsp:nvSpPr>
        <dsp:cNvPr id="0" name=""/>
        <dsp:cNvSpPr/>
      </dsp:nvSpPr>
      <dsp:spPr>
        <a:xfrm>
          <a:off x="1881" y="1446704"/>
          <a:ext cx="1834157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Mengantuk 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Kelupaan</a:t>
          </a:r>
          <a:endParaRPr lang="id-ID" sz="2000" kern="1200" dirty="0"/>
        </a:p>
      </dsp:txBody>
      <dsp:txXfrm>
        <a:off x="1881" y="1446704"/>
        <a:ext cx="1834157" cy="878400"/>
      </dsp:txXfrm>
    </dsp:sp>
    <dsp:sp modelId="{1E167F1E-AE60-49EC-B4C3-580FA3C6E967}">
      <dsp:nvSpPr>
        <dsp:cNvPr id="0" name=""/>
        <dsp:cNvSpPr/>
      </dsp:nvSpPr>
      <dsp:spPr>
        <a:xfrm>
          <a:off x="2092821" y="722894"/>
          <a:ext cx="1834157" cy="72380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DI PERJALANAN</a:t>
          </a:r>
          <a:endParaRPr lang="id-ID" sz="2000" kern="1200" dirty="0"/>
        </a:p>
      </dsp:txBody>
      <dsp:txXfrm>
        <a:off x="2092821" y="722894"/>
        <a:ext cx="1834157" cy="723809"/>
      </dsp:txXfrm>
    </dsp:sp>
    <dsp:sp modelId="{63FA8C77-EF0A-4B64-A738-B16297560C66}">
      <dsp:nvSpPr>
        <dsp:cNvPr id="0" name=""/>
        <dsp:cNvSpPr/>
      </dsp:nvSpPr>
      <dsp:spPr>
        <a:xfrm>
          <a:off x="2092821" y="1446704"/>
          <a:ext cx="1834157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Mesin .....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000" kern="1200" dirty="0"/>
        </a:p>
      </dsp:txBody>
      <dsp:txXfrm>
        <a:off x="2092821" y="1446704"/>
        <a:ext cx="1834157" cy="878400"/>
      </dsp:txXfrm>
    </dsp:sp>
    <dsp:sp modelId="{5A5DDFCD-0DB0-4FC3-8039-37981B290134}">
      <dsp:nvSpPr>
        <dsp:cNvPr id="0" name=""/>
        <dsp:cNvSpPr/>
      </dsp:nvSpPr>
      <dsp:spPr>
        <a:xfrm>
          <a:off x="4183761" y="722894"/>
          <a:ext cx="1834157" cy="72380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DI BANDARA</a:t>
          </a:r>
          <a:endParaRPr lang="id-ID" sz="2000" kern="1200" dirty="0"/>
        </a:p>
      </dsp:txBody>
      <dsp:txXfrm>
        <a:off x="4183761" y="722894"/>
        <a:ext cx="1834157" cy="723809"/>
      </dsp:txXfrm>
    </dsp:sp>
    <dsp:sp modelId="{07A7F230-0851-4CB9-A949-6DABF000F7BD}">
      <dsp:nvSpPr>
        <dsp:cNvPr id="0" name=""/>
        <dsp:cNvSpPr/>
      </dsp:nvSpPr>
      <dsp:spPr>
        <a:xfrm>
          <a:off x="4183761" y="1446704"/>
          <a:ext cx="1834157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Antrian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000" kern="1200"/>
        </a:p>
      </dsp:txBody>
      <dsp:txXfrm>
        <a:off x="4183761" y="1446704"/>
        <a:ext cx="1834157" cy="878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2F764C-528A-4644-B24C-EB2F4EE4FFCF}">
      <dsp:nvSpPr>
        <dsp:cNvPr id="0" name=""/>
        <dsp:cNvSpPr/>
      </dsp:nvSpPr>
      <dsp:spPr>
        <a:xfrm>
          <a:off x="1976" y="1368422"/>
          <a:ext cx="1927026" cy="7604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DI PESAWAT</a:t>
          </a:r>
          <a:endParaRPr lang="id-ID" sz="2100" kern="1200" dirty="0"/>
        </a:p>
      </dsp:txBody>
      <dsp:txXfrm>
        <a:off x="1976" y="1368422"/>
        <a:ext cx="1927026" cy="760434"/>
      </dsp:txXfrm>
    </dsp:sp>
    <dsp:sp modelId="{FB3A7067-EC05-4F43-A29A-B5DB474347ED}">
      <dsp:nvSpPr>
        <dsp:cNvPr id="0" name=""/>
        <dsp:cNvSpPr/>
      </dsp:nvSpPr>
      <dsp:spPr>
        <a:xfrm>
          <a:off x="1976" y="2128857"/>
          <a:ext cx="1927026" cy="9223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............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100" kern="1200"/>
        </a:p>
      </dsp:txBody>
      <dsp:txXfrm>
        <a:off x="1976" y="2128857"/>
        <a:ext cx="1927026" cy="922320"/>
      </dsp:txXfrm>
    </dsp:sp>
    <dsp:sp modelId="{72841D8A-8379-4B22-AF9A-B0789CE26158}">
      <dsp:nvSpPr>
        <dsp:cNvPr id="0" name=""/>
        <dsp:cNvSpPr/>
      </dsp:nvSpPr>
      <dsp:spPr>
        <a:xfrm>
          <a:off x="2198786" y="1368422"/>
          <a:ext cx="1927026" cy="7604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DI PERJALANAN</a:t>
          </a:r>
          <a:endParaRPr lang="id-ID" sz="2100" kern="1200" dirty="0"/>
        </a:p>
      </dsp:txBody>
      <dsp:txXfrm>
        <a:off x="2198786" y="1368422"/>
        <a:ext cx="1927026" cy="760434"/>
      </dsp:txXfrm>
    </dsp:sp>
    <dsp:sp modelId="{BE9B0598-DAEE-42AE-97EA-34139AF33B8A}">
      <dsp:nvSpPr>
        <dsp:cNvPr id="0" name=""/>
        <dsp:cNvSpPr/>
      </dsp:nvSpPr>
      <dsp:spPr>
        <a:xfrm>
          <a:off x="2198786" y="2128857"/>
          <a:ext cx="1927026" cy="9223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............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100" kern="1200"/>
        </a:p>
      </dsp:txBody>
      <dsp:txXfrm>
        <a:off x="2198786" y="2128857"/>
        <a:ext cx="1927026" cy="922320"/>
      </dsp:txXfrm>
    </dsp:sp>
    <dsp:sp modelId="{93BE7268-8B46-47ED-B9A0-8FD67D014542}">
      <dsp:nvSpPr>
        <dsp:cNvPr id="0" name=""/>
        <dsp:cNvSpPr/>
      </dsp:nvSpPr>
      <dsp:spPr>
        <a:xfrm>
          <a:off x="4395597" y="1368422"/>
          <a:ext cx="1927026" cy="7604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DI TEMPAT TUJUAN</a:t>
          </a:r>
          <a:endParaRPr lang="id-ID" sz="2100" kern="1200" dirty="0"/>
        </a:p>
      </dsp:txBody>
      <dsp:txXfrm>
        <a:off x="4395597" y="1368422"/>
        <a:ext cx="1927026" cy="760434"/>
      </dsp:txXfrm>
    </dsp:sp>
    <dsp:sp modelId="{4A66028C-7128-429E-8BD9-A53EC0AEBDBC}">
      <dsp:nvSpPr>
        <dsp:cNvPr id="0" name=""/>
        <dsp:cNvSpPr/>
      </dsp:nvSpPr>
      <dsp:spPr>
        <a:xfrm>
          <a:off x="4395597" y="2128857"/>
          <a:ext cx="1927026" cy="9223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...........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100" kern="1200"/>
        </a:p>
      </dsp:txBody>
      <dsp:txXfrm>
        <a:off x="4395597" y="2128857"/>
        <a:ext cx="1927026" cy="9223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C21AE-B9A1-4919-A459-D0BA5C6D683A}">
      <dsp:nvSpPr>
        <dsp:cNvPr id="0" name=""/>
        <dsp:cNvSpPr/>
      </dsp:nvSpPr>
      <dsp:spPr>
        <a:xfrm>
          <a:off x="3951" y="632489"/>
          <a:ext cx="2362051" cy="944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300" kern="1200" smtClean="0"/>
            <a:t>Identifikasi Risiko</a:t>
          </a:r>
          <a:endParaRPr lang="id-ID" sz="2300" kern="1200"/>
        </a:p>
      </dsp:txBody>
      <dsp:txXfrm>
        <a:off x="476361" y="632489"/>
        <a:ext cx="1417231" cy="944820"/>
      </dsp:txXfrm>
    </dsp:sp>
    <dsp:sp modelId="{88AEF555-E884-4D87-8B76-49DDA1CFF3B0}">
      <dsp:nvSpPr>
        <dsp:cNvPr id="0" name=""/>
        <dsp:cNvSpPr/>
      </dsp:nvSpPr>
      <dsp:spPr>
        <a:xfrm>
          <a:off x="2129797" y="632489"/>
          <a:ext cx="2362051" cy="944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300" kern="1200" smtClean="0"/>
            <a:t>Elemen Berisiko</a:t>
          </a:r>
          <a:endParaRPr lang="id-ID" sz="2300" kern="1200"/>
        </a:p>
      </dsp:txBody>
      <dsp:txXfrm>
        <a:off x="2602207" y="632489"/>
        <a:ext cx="1417231" cy="944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E811FE-F278-4BDF-B953-208043356BA0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26D50-088D-46FD-B9DB-93E1F4A2606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142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F733A3-98BE-4F3A-8EAB-097750A15BA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46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F733A3-98BE-4F3A-8EAB-097750A15BA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922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ounded Rectangle 5"/>
            <p:cNvSpPr/>
            <p:nvPr userDrawn="1"/>
          </p:nvSpPr>
          <p:spPr>
            <a:xfrm>
              <a:off x="3200400" y="0"/>
              <a:ext cx="5638800" cy="48006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14462" cy="719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14462" cy="719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ounded Rectangle 5"/>
            <p:cNvSpPr/>
            <p:nvPr userDrawn="1"/>
          </p:nvSpPr>
          <p:spPr>
            <a:xfrm>
              <a:off x="3200400" y="0"/>
              <a:ext cx="5638800" cy="48006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5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ounded Rectangle 6"/>
            <p:cNvSpPr/>
            <p:nvPr userDrawn="1"/>
          </p:nvSpPr>
          <p:spPr>
            <a:xfrm>
              <a:off x="3200400" y="0"/>
              <a:ext cx="5638800" cy="48006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ounded Rectangle 5"/>
            <p:cNvSpPr/>
            <p:nvPr userDrawn="1"/>
          </p:nvSpPr>
          <p:spPr>
            <a:xfrm>
              <a:off x="3200400" y="0"/>
              <a:ext cx="5638800" cy="48006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7200" y="304800"/>
            <a:ext cx="8229600" cy="6324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3200400" y="0"/>
              <a:ext cx="5638800" cy="48006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D461-7CD9-45B2-8DDD-EC7E6081902B}" type="datetimeFigureOut">
              <a:rPr lang="id-ID" smtClean="0"/>
              <a:pPr/>
              <a:t>29/08/2016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DCC46-1711-4171-9036-1F42AAD7D56A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smtClean="0"/>
              <a:t>LATIHAN PENILAIAN RISIKO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id-ID" smtClean="0"/>
              <a:t>MEMBUAT PERNYATAAN RISIKO</a:t>
            </a:r>
            <a:endParaRPr lang="id-ID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914400"/>
          <a:ext cx="8686800" cy="5638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3467"/>
                <a:gridCol w="2633133"/>
                <a:gridCol w="26670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2000" smtClean="0"/>
                        <a:t>NO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smtClean="0"/>
                        <a:t>URAIAN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smtClean="0"/>
                        <a:t>CONTOH</a:t>
                      </a:r>
                      <a:r>
                        <a:rPr lang="id-ID" sz="2000" baseline="0" smtClean="0"/>
                        <a:t> BURUK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smtClean="0"/>
                        <a:t>CONTOH BAIK</a:t>
                      </a:r>
                      <a:endParaRPr lang="id-ID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900" smtClean="0"/>
                        <a:t>3.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Kenali risiko-risiko yang pada dasarnya berada di luar kendali </a:t>
                      </a:r>
                      <a:r>
                        <a:rPr lang="en-US" sz="19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instansi</a:t>
                      </a:r>
                      <a:r>
                        <a:rPr lang="id-ID" sz="19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namun memiliki dampak spesifik sehingga memerlukan perencanaan kontinjensi</a:t>
                      </a:r>
                      <a:endParaRPr lang="id-ID" sz="19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 kemungkinan kekurangan tenaga listrik yang akan berpengaruh kemana-mana, sehingga Kementerian tidak dapat memproses pembayaran. </a:t>
                      </a:r>
                      <a:r>
                        <a:rPr lang="it-IT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(Catatan: pernyataan ini ditolak karena berada di luar kendali instansi serta di luar lingkupnya).</a:t>
                      </a:r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Bencana alam ABC akan mengakibatkan terputusnya tenaga listrik dan mencegah pekerjaan yang harus dilakukan dalam sistem pembayaran terutama pembayaran-pembayaran yang harus segera.</a:t>
                      </a:r>
                      <a:endParaRPr lang="id-ID" sz="19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9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Kementerian menunda seluruh investasi dan menghapuskan program kami (dianggap di luar kendali).</a:t>
                      </a:r>
                    </a:p>
                    <a:p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Kementerian menunda seluruh investasi yang berkaitan dengan teknologi informasi sehingga dapat menghambat diimplementasikannya server untuk e-payment.</a:t>
                      </a:r>
                      <a:endParaRPr lang="id-ID" sz="19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MEMBUAT PERNYATAAN RISIKO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 sz="2800" smtClean="0"/>
              <a:t>Mewaspadai penyajian register risiko yang dipenuhi dengan risiko-risiko generik. Ada kemungkinan tidak akurat karena belum dirumuskan dengan baik untuk tujuan pengelolaannya, atau partisipan bukanlah pemilik dari risiko tersebut.</a:t>
            </a:r>
          </a:p>
          <a:p>
            <a:r>
              <a:rPr lang="en-US" sz="2800" smtClean="0"/>
              <a:t>Pernyataan risiko berformat </a:t>
            </a:r>
            <a:r>
              <a:rPr lang="en-US" sz="2800" b="1" i="1" smtClean="0">
                <a:solidFill>
                  <a:srgbClr val="FF0000"/>
                </a:solidFill>
              </a:rPr>
              <a:t>“jika-maka” </a:t>
            </a:r>
            <a:r>
              <a:rPr lang="en-US" sz="2800" smtClean="0"/>
              <a:t>– “Jika hal ini terjadi, maka hasilnya akan begini”. </a:t>
            </a:r>
            <a:endParaRPr lang="id-ID" sz="2800" smtClean="0"/>
          </a:p>
          <a:p>
            <a:r>
              <a:rPr lang="en-US" sz="2800" smtClean="0"/>
              <a:t>Atau bisa juga menggunakan format </a:t>
            </a:r>
            <a:r>
              <a:rPr lang="en-US" sz="2800" b="1" i="1" smtClean="0">
                <a:solidFill>
                  <a:srgbClr val="FF0000"/>
                </a:solidFill>
              </a:rPr>
              <a:t>“kejadian-konsekuensi” </a:t>
            </a:r>
            <a:r>
              <a:rPr lang="en-US" sz="2800" smtClean="0"/>
              <a:t>– “Jika hal ini terjadi, maka konsekuensinya seperti ini”.</a:t>
            </a:r>
            <a:endParaRPr lang="id-ID" sz="280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Rounded Rectangle 4"/>
          <p:cNvSpPr/>
          <p:nvPr/>
        </p:nvSpPr>
        <p:spPr>
          <a:xfrm>
            <a:off x="533400" y="2438400"/>
            <a:ext cx="8077200" cy="22860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800" i="1" dirty="0" smtClean="0"/>
              <a:t>“Sebagai hasil dari [</a:t>
            </a:r>
            <a:r>
              <a:rPr lang="id-ID" sz="2800" b="1" i="1" dirty="0" smtClean="0">
                <a:solidFill>
                  <a:srgbClr val="FF0000"/>
                </a:solidFill>
              </a:rPr>
              <a:t>sebutkan penyebab</a:t>
            </a:r>
            <a:r>
              <a:rPr lang="id-ID" sz="2800" i="1" dirty="0" smtClean="0"/>
              <a:t>], [</a:t>
            </a:r>
            <a:r>
              <a:rPr lang="id-ID" sz="2800" b="1" i="1" dirty="0" smtClean="0">
                <a:solidFill>
                  <a:srgbClr val="FF0000"/>
                </a:solidFill>
              </a:rPr>
              <a:t>suatu kejadian yang tidak pasti/risiko</a:t>
            </a:r>
            <a:r>
              <a:rPr lang="id-ID" sz="2800" i="1" dirty="0" smtClean="0"/>
              <a:t>] akan muncul, yang akan mengarah pada [</a:t>
            </a:r>
            <a:r>
              <a:rPr lang="id-ID" sz="2800" b="1" i="1" dirty="0" smtClean="0">
                <a:solidFill>
                  <a:srgbClr val="FF0000"/>
                </a:solidFill>
              </a:rPr>
              <a:t>dampak terhadap tujuan</a:t>
            </a:r>
            <a:r>
              <a:rPr lang="id-ID" sz="2800" i="1" dirty="0" smtClean="0"/>
              <a:t>]”</a:t>
            </a:r>
            <a:endParaRPr lang="id-ID" sz="2800" i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CERITA KAPAL &amp; “SPIP”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1026" name="Picture 2" descr="http://www.girr.org/vacation_diaries/europe_2005/sailing_sh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676400"/>
            <a:ext cx="6172200" cy="46366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imagecache2.allposters.com/images/IMA/P314.jpg"/>
          <p:cNvPicPr>
            <a:picLocks noChangeAspect="1" noChangeArrowheads="1"/>
          </p:cNvPicPr>
          <p:nvPr/>
        </p:nvPicPr>
        <p:blipFill>
          <a:blip r:embed="rId3" cstate="print">
            <a:lum bright="7000" contrast="14000"/>
          </a:blip>
          <a:srcRect/>
          <a:stretch>
            <a:fillRect/>
          </a:stretch>
        </p:blipFill>
        <p:spPr bwMode="auto">
          <a:xfrm>
            <a:off x="6382826" y="1447801"/>
            <a:ext cx="2227773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http://www.holiday-art.com/art-a/oil-paint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105400"/>
            <a:ext cx="2133600" cy="1516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 descr="http://www.kidzone.ws/imageschanged/sharks/he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371600"/>
            <a:ext cx="2209800" cy="18717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381000" y="3657600"/>
            <a:ext cx="2209800" cy="914400"/>
          </a:xfrm>
          <a:prstGeom prst="wedgeRoundRectCallout">
            <a:avLst>
              <a:gd name="adj1" fmla="val 123994"/>
              <a:gd name="adj2" fmla="val -1175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APA SAJA LINGKUNGAN EKSTERNALNYA?</a:t>
            </a:r>
            <a:endParaRPr lang="id-ID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6934200" y="3352800"/>
            <a:ext cx="2209800" cy="914400"/>
          </a:xfrm>
          <a:prstGeom prst="wedgeRoundRectCallout">
            <a:avLst>
              <a:gd name="adj1" fmla="val -108765"/>
              <a:gd name="adj2" fmla="val 19291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APA SAJA LINGKUNGAN INTERNALNYA?</a:t>
            </a:r>
            <a:endParaRPr lang="id-ID" dirty="0"/>
          </a:p>
        </p:txBody>
      </p:sp>
      <p:sp>
        <p:nvSpPr>
          <p:cNvPr id="11" name="Cloud Callout 10"/>
          <p:cNvSpPr/>
          <p:nvPr/>
        </p:nvSpPr>
        <p:spPr>
          <a:xfrm>
            <a:off x="3124200" y="4876800"/>
            <a:ext cx="2057400" cy="1600200"/>
          </a:xfrm>
          <a:prstGeom prst="cloudCallout">
            <a:avLst>
              <a:gd name="adj1" fmla="val 18982"/>
              <a:gd name="adj2" fmla="val -9940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APA SAJA RISIKONYA?</a:t>
            </a:r>
            <a:endParaRPr lang="id-ID" dirty="0"/>
          </a:p>
        </p:txBody>
      </p:sp>
      <p:pic>
        <p:nvPicPr>
          <p:cNvPr id="1034" name="Picture 10" descr="http://3.bp.blogspot.com/_xdxyo7LiWhA/SNdKuuyrRPI/AAAAAAAAAZs/XutietJAloQ/s400/PIRATE05A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4825" y="4800600"/>
            <a:ext cx="2289175" cy="18198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1689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2514600"/>
            <a:ext cx="3143250" cy="2476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CONTOH ILUSTRASI RISIKO</a:t>
            </a:r>
            <a:endParaRPr lang="en-US" dirty="0"/>
          </a:p>
        </p:txBody>
      </p:sp>
      <p:pic>
        <p:nvPicPr>
          <p:cNvPr id="1026" name="Picture 2" descr="C:\Program Files\Microsoft Office\MEDIA\CAGCAT10\j0183328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3048000"/>
            <a:ext cx="1805940" cy="181417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85800" y="1905000"/>
            <a:ext cx="77724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</a:rPr>
              <a:t>TUJUAN: </a:t>
            </a:r>
            <a:r>
              <a:rPr lang="en-US" b="1" dirty="0" err="1" smtClean="0">
                <a:solidFill>
                  <a:srgbClr val="FF0000"/>
                </a:solidFill>
              </a:rPr>
              <a:t>menempuh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perjalanan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b="1" dirty="0" err="1" smtClean="0">
                <a:solidFill>
                  <a:srgbClr val="FF0000"/>
                </a:solidFill>
              </a:rPr>
              <a:t>dengan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pesawat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dari</a:t>
            </a:r>
            <a:r>
              <a:rPr lang="en-US" b="1" dirty="0" smtClean="0">
                <a:solidFill>
                  <a:srgbClr val="FF0000"/>
                </a:solidFill>
              </a:rPr>
              <a:t> A </a:t>
            </a:r>
            <a:r>
              <a:rPr lang="en-US" b="1" dirty="0" err="1" smtClean="0">
                <a:solidFill>
                  <a:srgbClr val="FF0000"/>
                </a:solidFill>
              </a:rPr>
              <a:t>ke</a:t>
            </a:r>
            <a:r>
              <a:rPr lang="en-US" b="1" dirty="0" smtClean="0">
                <a:solidFill>
                  <a:srgbClr val="FF0000"/>
                </a:solidFill>
              </a:rPr>
              <a:t> B  </a:t>
            </a:r>
            <a:r>
              <a:rPr lang="en-US" b="1" dirty="0" err="1" smtClean="0">
                <a:solidFill>
                  <a:srgbClr val="FF0000"/>
                </a:solidFill>
              </a:rPr>
              <a:t>untuk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menghadiri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rapat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pada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pukul</a:t>
            </a:r>
            <a:r>
              <a:rPr lang="en-US" b="1" dirty="0" smtClean="0">
                <a:solidFill>
                  <a:srgbClr val="FF0000"/>
                </a:solidFill>
              </a:rPr>
              <a:t> 9.00 a.m.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WINDOWS\Web\tip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5029200"/>
            <a:ext cx="714375" cy="723900"/>
          </a:xfrm>
          <a:prstGeom prst="rect">
            <a:avLst/>
          </a:prstGeom>
          <a:noFill/>
        </p:spPr>
      </p:pic>
      <p:pic>
        <p:nvPicPr>
          <p:cNvPr id="1029" name="Picture 5" descr="C:\WINDOWS\PCHEALTH\HELPCTR\Vendors\CN=Microsoft Corporation,L=Redmond,S=Washington,C=US\Remote Assistance\Escalation\Common\messenger_big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5257800"/>
            <a:ext cx="838200" cy="838200"/>
          </a:xfrm>
          <a:prstGeom prst="rect">
            <a:avLst/>
          </a:prstGeom>
          <a:noFill/>
        </p:spPr>
      </p:pic>
      <p:sp>
        <p:nvSpPr>
          <p:cNvPr id="9" name="Oval Callout 8"/>
          <p:cNvSpPr/>
          <p:nvPr/>
        </p:nvSpPr>
        <p:spPr>
          <a:xfrm>
            <a:off x="5334000" y="4876800"/>
            <a:ext cx="2590800" cy="1143000"/>
          </a:xfrm>
          <a:prstGeom prst="wedgeEllipseCallout">
            <a:avLst>
              <a:gd name="adj1" fmla="val -85004"/>
              <a:gd name="adj2" fmla="val 722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KIRA-KIRA…APA SAJA RISIKONYA?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SKENARIO &amp; RISIKO</a:t>
            </a:r>
            <a:endParaRPr lang="id-ID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838200"/>
          <a:ext cx="6019800" cy="304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2286000" y="2819400"/>
          <a:ext cx="63246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Right Arrow 7"/>
          <p:cNvSpPr/>
          <p:nvPr/>
        </p:nvSpPr>
        <p:spPr>
          <a:xfrm>
            <a:off x="2133600" y="2438400"/>
            <a:ext cx="457200" cy="457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ight Arrow 9"/>
          <p:cNvSpPr/>
          <p:nvPr/>
        </p:nvSpPr>
        <p:spPr>
          <a:xfrm>
            <a:off x="6324600" y="5105400"/>
            <a:ext cx="457200" cy="457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ight Arrow 10"/>
          <p:cNvSpPr/>
          <p:nvPr/>
        </p:nvSpPr>
        <p:spPr>
          <a:xfrm>
            <a:off x="4114800" y="5105400"/>
            <a:ext cx="457200" cy="457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ight Arrow 11"/>
          <p:cNvSpPr/>
          <p:nvPr/>
        </p:nvSpPr>
        <p:spPr>
          <a:xfrm>
            <a:off x="4267200" y="2438400"/>
            <a:ext cx="457200" cy="4572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Down Arrow 14"/>
          <p:cNvSpPr/>
          <p:nvPr/>
        </p:nvSpPr>
        <p:spPr>
          <a:xfrm rot="3109613">
            <a:off x="4038600" y="3048000"/>
            <a:ext cx="609600" cy="13716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252538"/>
          </a:xfrm>
        </p:spPr>
        <p:txBody>
          <a:bodyPr/>
          <a:lstStyle/>
          <a:p>
            <a:r>
              <a:rPr lang="en-US" smtClean="0"/>
              <a:t>ILUSTRASI RISIKO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9144000" cy="58674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69894"/>
                <a:gridCol w="5374106"/>
              </a:tblGrid>
              <a:tr h="648502"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TUJUAN: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menempuh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perjalanan</a:t>
                      </a:r>
                      <a:r>
                        <a:rPr lang="en-US" sz="1800" baseline="0" dirty="0" smtClean="0"/>
                        <a:t>  </a:t>
                      </a:r>
                      <a:r>
                        <a:rPr lang="en-US" sz="1800" baseline="0" dirty="0" err="1" smtClean="0"/>
                        <a:t>dengan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pesawat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dari</a:t>
                      </a:r>
                      <a:r>
                        <a:rPr lang="en-US" sz="1800" baseline="0" dirty="0" smtClean="0"/>
                        <a:t> A </a:t>
                      </a:r>
                      <a:r>
                        <a:rPr lang="en-US" sz="1800" baseline="0" dirty="0" err="1" smtClean="0"/>
                        <a:t>ke</a:t>
                      </a:r>
                      <a:r>
                        <a:rPr lang="en-US" sz="1800" baseline="0" dirty="0" smtClean="0"/>
                        <a:t> B  </a:t>
                      </a:r>
                      <a:r>
                        <a:rPr lang="en-US" sz="1800" baseline="0" dirty="0" err="1" smtClean="0"/>
                        <a:t>untuk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menghadiri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rapat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pada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pukul</a:t>
                      </a:r>
                      <a:r>
                        <a:rPr lang="en-US" sz="1800" baseline="0" dirty="0" smtClean="0"/>
                        <a:t> 9.00 a.m.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0264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Gagal</a:t>
                      </a:r>
                      <a:r>
                        <a:rPr lang="en-US" sz="1800" dirty="0" smtClean="0"/>
                        <a:t>  </a:t>
                      </a:r>
                      <a:r>
                        <a:rPr lang="en-US" sz="1800" dirty="0" err="1" smtClean="0"/>
                        <a:t>berangkat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600" dirty="0" err="1" smtClean="0"/>
                        <a:t>dari</a:t>
                      </a:r>
                      <a:r>
                        <a:rPr lang="en-US" sz="1800" dirty="0" smtClean="0"/>
                        <a:t> A </a:t>
                      </a:r>
                      <a:r>
                        <a:rPr lang="en-US" sz="1800" dirty="0" err="1" smtClean="0"/>
                        <a:t>ke</a:t>
                      </a:r>
                      <a:r>
                        <a:rPr lang="en-US" sz="1800" dirty="0" smtClean="0"/>
                        <a:t> B 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</a:t>
                      </a:r>
                      <a:r>
                        <a:rPr lang="en-US" sz="40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Ini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hanya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kebalikan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dari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tujuan</a:t>
                      </a:r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88194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Terlambat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dan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melewatkan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rapat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</a:t>
                      </a:r>
                      <a:r>
                        <a:rPr lang="en-US" sz="40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Ini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adalah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pernyataan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dampak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dari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risiko</a:t>
                      </a:r>
                      <a:r>
                        <a:rPr lang="en-US" sz="1800" baseline="0" dirty="0" smtClean="0">
                          <a:sym typeface="Wingdings 2"/>
                        </a:rPr>
                        <a:t>,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bukan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risiko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itu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sendiri</a:t>
                      </a:r>
                      <a:endParaRPr lang="en-US" sz="4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88194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Tidak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ada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makanan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dalam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pesawat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sehingga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jadi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kelaparan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</a:t>
                      </a:r>
                      <a:r>
                        <a:rPr lang="en-US" sz="40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Ini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bukan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risiko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terhadap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pencapaian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tujuan</a:t>
                      </a:r>
                      <a:r>
                        <a:rPr lang="en-US" sz="1800" baseline="0" dirty="0" smtClean="0">
                          <a:sym typeface="Wingdings 2"/>
                        </a:rPr>
                        <a:t> /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tujuannya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berbeda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66123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Ketinggalan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pesawat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dirty="0" err="1" smtClean="0"/>
                        <a:t>sehingga</a:t>
                      </a:r>
                      <a:r>
                        <a:rPr lang="en-US" sz="1800" dirty="0" smtClean="0"/>
                        <a:t>  </a:t>
                      </a:r>
                      <a:r>
                        <a:rPr lang="en-US" sz="1800" dirty="0" err="1" smtClean="0"/>
                        <a:t>terlambat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hadir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mengikuti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rapat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00B050"/>
                          </a:solidFill>
                          <a:sym typeface="Wingdings 2"/>
                        </a:rPr>
                        <a:t></a:t>
                      </a:r>
                      <a:r>
                        <a:rPr lang="en-US" sz="40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Ini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adalah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risiko</a:t>
                      </a:r>
                      <a:r>
                        <a:rPr lang="en-US" sz="1800" dirty="0" smtClean="0">
                          <a:sym typeface="Wingdings 2"/>
                        </a:rPr>
                        <a:t>, yang </a:t>
                      </a:r>
                      <a:r>
                        <a:rPr lang="en-US" sz="1800" dirty="0" err="1" smtClean="0">
                          <a:sym typeface="Wingdings 2"/>
                        </a:rPr>
                        <a:t>dapat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dikendalikan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dengan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memastikan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masih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banyak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waktu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untuk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mencapai</a:t>
                      </a:r>
                      <a:r>
                        <a:rPr lang="en-US" sz="1800" baseline="0" dirty="0" smtClean="0">
                          <a:sym typeface="Wingdings 2"/>
                        </a:rPr>
                        <a:t> </a:t>
                      </a:r>
                      <a:r>
                        <a:rPr lang="en-US" sz="1800" baseline="0" dirty="0" err="1" smtClean="0">
                          <a:sym typeface="Wingdings 2"/>
                        </a:rPr>
                        <a:t>bandara</a:t>
                      </a:r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66123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Cuaca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buruk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membuat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pesawat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baseline="0" dirty="0" err="1" smtClean="0"/>
                        <a:t>tidak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id-ID" sz="1800" baseline="0" dirty="0" smtClean="0"/>
                        <a:t>dapat </a:t>
                      </a:r>
                      <a:r>
                        <a:rPr lang="en-US" sz="1800" baseline="0" dirty="0" err="1" smtClean="0"/>
                        <a:t>berangkat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mengangkut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peserta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rapat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B050"/>
                          </a:solidFill>
                          <a:sym typeface="Wingdings 2"/>
                        </a:rPr>
                        <a:t></a:t>
                      </a:r>
                      <a:r>
                        <a:rPr lang="en-US" sz="40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Ini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adalah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risiko</a:t>
                      </a:r>
                      <a:r>
                        <a:rPr lang="en-US" sz="1800" dirty="0" smtClean="0">
                          <a:sym typeface="Wingdings 2"/>
                        </a:rPr>
                        <a:t>, yang </a:t>
                      </a:r>
                      <a:r>
                        <a:rPr lang="en-US" sz="1800" dirty="0" err="1" smtClean="0">
                          <a:sym typeface="Wingdings 2"/>
                        </a:rPr>
                        <a:t>tidak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dapat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dikendalikan</a:t>
                      </a:r>
                      <a:r>
                        <a:rPr lang="en-US" sz="1800" dirty="0" smtClean="0">
                          <a:sym typeface="Wingdings 2"/>
                        </a:rPr>
                        <a:t>, </a:t>
                      </a:r>
                      <a:r>
                        <a:rPr lang="en-US" sz="1800" dirty="0" err="1" smtClean="0">
                          <a:sym typeface="Wingdings 2"/>
                        </a:rPr>
                        <a:t>namun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kita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dapat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membuat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rencana</a:t>
                      </a:r>
                      <a:r>
                        <a:rPr lang="en-US" sz="1800" dirty="0" smtClean="0">
                          <a:sym typeface="Wingdings 2"/>
                        </a:rPr>
                        <a:t> </a:t>
                      </a:r>
                      <a:r>
                        <a:rPr lang="en-US" sz="1800" dirty="0" err="1" smtClean="0">
                          <a:sym typeface="Wingdings 2"/>
                        </a:rPr>
                        <a:t>kontinjensinya</a:t>
                      </a:r>
                      <a:r>
                        <a:rPr lang="en-US" sz="1800" dirty="0" smtClean="0">
                          <a:sym typeface="Wingdings 2"/>
                        </a:rPr>
                        <a:t>.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PERNYATAAN RISIKO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685800" y="1600200"/>
            <a:ext cx="7315200" cy="1600200"/>
            <a:chOff x="2349" y="13374"/>
            <a:chExt cx="7822" cy="1238"/>
          </a:xfrm>
        </p:grpSpPr>
        <p:pic>
          <p:nvPicPr>
            <p:cNvPr id="2051" name="Diagram 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49" y="13562"/>
              <a:ext cx="6057" cy="883"/>
            </a:xfrm>
            <a:prstGeom prst="rect">
              <a:avLst/>
            </a:prstGeom>
            <a:noFill/>
          </p:spPr>
        </p:pic>
        <p:pic>
          <p:nvPicPr>
            <p:cNvPr id="2052" name="Diagram 6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58" y="13374"/>
              <a:ext cx="1613" cy="1238"/>
            </a:xfrm>
            <a:prstGeom prst="rect">
              <a:avLst/>
            </a:prstGeom>
            <a:noFill/>
          </p:spPr>
        </p:pic>
        <p:sp>
          <p:nvSpPr>
            <p:cNvPr id="2053" name="AutoShape 5"/>
            <p:cNvSpPr>
              <a:spLocks noChangeArrowheads="1"/>
            </p:cNvSpPr>
            <p:nvPr/>
          </p:nvSpPr>
          <p:spPr bwMode="auto">
            <a:xfrm rot="-1452094">
              <a:off x="8208" y="13533"/>
              <a:ext cx="367" cy="318"/>
            </a:xfrm>
            <a:prstGeom prst="rightArrow">
              <a:avLst>
                <a:gd name="adj1" fmla="val 50000"/>
                <a:gd name="adj2" fmla="val 28852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AutoShape 6"/>
            <p:cNvSpPr>
              <a:spLocks noChangeArrowheads="1"/>
            </p:cNvSpPr>
            <p:nvPr/>
          </p:nvSpPr>
          <p:spPr bwMode="auto">
            <a:xfrm rot="1838021">
              <a:off x="8248" y="14091"/>
              <a:ext cx="367" cy="318"/>
            </a:xfrm>
            <a:prstGeom prst="rightArrow">
              <a:avLst>
                <a:gd name="adj1" fmla="val 50000"/>
                <a:gd name="adj2" fmla="val 28852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85800" y="4038600"/>
            <a:ext cx="7620000" cy="2133600"/>
            <a:chOff x="2382" y="4929"/>
            <a:chExt cx="9053" cy="1834"/>
          </a:xfrm>
        </p:grpSpPr>
        <p:pic>
          <p:nvPicPr>
            <p:cNvPr id="2056" name="Diagram 5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2" y="5392"/>
              <a:ext cx="6086" cy="893"/>
            </a:xfrm>
            <a:prstGeom prst="rect">
              <a:avLst/>
            </a:prstGeom>
            <a:noFill/>
          </p:spPr>
        </p:pic>
        <p:pic>
          <p:nvPicPr>
            <p:cNvPr id="2057" name="Diagram 6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03" y="4929"/>
              <a:ext cx="2832" cy="1834"/>
            </a:xfrm>
            <a:prstGeom prst="rect">
              <a:avLst/>
            </a:prstGeom>
            <a:noFill/>
          </p:spPr>
        </p:pic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 rot="-1452094">
              <a:off x="8276" y="5385"/>
              <a:ext cx="367" cy="318"/>
            </a:xfrm>
            <a:prstGeom prst="rightArrow">
              <a:avLst>
                <a:gd name="adj1" fmla="val 50000"/>
                <a:gd name="adj2" fmla="val 28852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 rot="1838021">
              <a:off x="8276" y="5973"/>
              <a:ext cx="367" cy="318"/>
            </a:xfrm>
            <a:prstGeom prst="rightArrow">
              <a:avLst>
                <a:gd name="adj1" fmla="val 50000"/>
                <a:gd name="adj2" fmla="val 28852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" name="Straight Connector 14"/>
          <p:cNvCxnSpPr>
            <a:stCxn id="3" idx="1"/>
            <a:endCxn id="3" idx="3"/>
          </p:cNvCxnSpPr>
          <p:nvPr/>
        </p:nvCxnSpPr>
        <p:spPr>
          <a:xfrm rot="10800000" flipH="1">
            <a:off x="457200" y="3863182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PERNYATAAN RISIKO 2</a:t>
            </a:r>
            <a:endParaRPr lang="en-US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</p:nvPr>
        </p:nvGraphicFramePr>
        <p:xfrm>
          <a:off x="838200" y="1600200"/>
          <a:ext cx="44958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5603000" y="2203498"/>
            <a:ext cx="2245600" cy="95908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</a:rPr>
              <a:t>Konsekuensi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838200" y="4648200"/>
            <a:ext cx="7543800" cy="1219200"/>
            <a:chOff x="2315" y="9762"/>
            <a:chExt cx="9074" cy="970"/>
          </a:xfrm>
        </p:grpSpPr>
        <p:pic>
          <p:nvPicPr>
            <p:cNvPr id="3078" name="Diagram 5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15" y="9776"/>
              <a:ext cx="5146" cy="931"/>
            </a:xfrm>
            <a:prstGeom prst="rect">
              <a:avLst/>
            </a:prstGeom>
            <a:noFill/>
          </p:spPr>
        </p:pic>
        <p:sp>
          <p:nvSpPr>
            <p:cNvPr id="3079" name="AutoShape 7"/>
            <p:cNvSpPr>
              <a:spLocks noChangeArrowheads="1"/>
            </p:cNvSpPr>
            <p:nvPr/>
          </p:nvSpPr>
          <p:spPr bwMode="auto">
            <a:xfrm>
              <a:off x="7562" y="9762"/>
              <a:ext cx="3827" cy="970"/>
            </a:xfrm>
            <a:prstGeom prst="roundRect">
              <a:avLst>
                <a:gd name="adj" fmla="val 16667"/>
              </a:avLst>
            </a:prstGeom>
            <a:solidFill>
              <a:srgbClr val="25477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Dapat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menghancurkan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gedung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dan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sekitarnya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serta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mengakibatkan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cedera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atau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kematian</a:t>
              </a: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11" name="Straight Connector 10"/>
          <p:cNvCxnSpPr>
            <a:endCxn id="3" idx="3"/>
          </p:cNvCxnSpPr>
          <p:nvPr/>
        </p:nvCxnSpPr>
        <p:spPr>
          <a:xfrm rot="10800000" flipH="1">
            <a:off x="457200" y="3863182"/>
            <a:ext cx="82296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MEMBUAT PERNYATAAN RISIKO</a:t>
            </a:r>
            <a:endParaRPr lang="id-ID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447800"/>
          <a:ext cx="8686800" cy="5196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3467"/>
                <a:gridCol w="3699933"/>
                <a:gridCol w="1905000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900" smtClean="0"/>
                        <a:t>NO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smtClean="0"/>
                        <a:t>URAIAN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smtClean="0"/>
                        <a:t>CONTOH</a:t>
                      </a:r>
                      <a:r>
                        <a:rPr lang="id-ID" sz="1900" baseline="0" smtClean="0"/>
                        <a:t> BURUK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smtClean="0"/>
                        <a:t>CONTOH BAIK</a:t>
                      </a:r>
                      <a:endParaRPr lang="id-ID" sz="19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900" smtClean="0"/>
                        <a:t>1.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smtClean="0"/>
                        <a:t>Nyatakan secara spesifik risiko yang dapat menghambat tujuan organisasi. </a:t>
                      </a:r>
                    </a:p>
                    <a:p>
                      <a:endParaRPr lang="id-ID" sz="1900" smtClean="0"/>
                    </a:p>
                    <a:p>
                      <a:r>
                        <a:rPr lang="id-ID" sz="1900" smtClean="0"/>
                        <a:t>Gunakan kata-kata penghubung seperti </a:t>
                      </a:r>
                    </a:p>
                    <a:p>
                      <a:r>
                        <a:rPr lang="id-ID" sz="1900" smtClean="0"/>
                        <a:t>“akan mengakibatkan”, </a:t>
                      </a:r>
                    </a:p>
                    <a:p>
                      <a:r>
                        <a:rPr lang="id-ID" sz="1900" smtClean="0"/>
                        <a:t>“dapat mengarah kepada”, </a:t>
                      </a:r>
                    </a:p>
                    <a:p>
                      <a:r>
                        <a:rPr lang="id-ID" sz="1900" smtClean="0"/>
                        <a:t>“dapat menghambat”, </a:t>
                      </a:r>
                    </a:p>
                    <a:p>
                      <a:r>
                        <a:rPr lang="id-ID" sz="1900" smtClean="0"/>
                        <a:t>“akan menghalangi”, </a:t>
                      </a:r>
                    </a:p>
                    <a:p>
                      <a:r>
                        <a:rPr lang="id-ID" sz="1900" smtClean="0"/>
                        <a:t>“akan mencegah”. </a:t>
                      </a:r>
                    </a:p>
                    <a:p>
                      <a:endParaRPr lang="id-ID" sz="1900" smtClean="0"/>
                    </a:p>
                    <a:p>
                      <a:r>
                        <a:rPr lang="id-ID" sz="1900" smtClean="0"/>
                        <a:t>Jangan menyatakan suatu kondisi umum yang tidak menguntungkan sebagai suatu risiko.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smtClean="0"/>
                        <a:t>Pemotongan</a:t>
                      </a:r>
                      <a:r>
                        <a:rPr lang="id-ID" sz="1900" baseline="0" smtClean="0"/>
                        <a:t> anggaran</a:t>
                      </a:r>
                    </a:p>
                    <a:p>
                      <a:endParaRPr lang="id-ID" sz="1900" baseline="0" smtClean="0"/>
                    </a:p>
                    <a:p>
                      <a:endParaRPr lang="id-ID" sz="1900" baseline="0" smtClean="0"/>
                    </a:p>
                    <a:p>
                      <a:endParaRPr lang="id-ID" sz="1900" baseline="0" smtClean="0"/>
                    </a:p>
                    <a:p>
                      <a:endParaRPr lang="id-ID" sz="1900" baseline="0" smtClean="0"/>
                    </a:p>
                    <a:p>
                      <a:endParaRPr lang="id-ID" sz="1900" baseline="0" smtClean="0"/>
                    </a:p>
                    <a:p>
                      <a:r>
                        <a:rPr lang="id-ID" sz="1900" baseline="0" smtClean="0"/>
                        <a:t>Proses birokrasi berbelit</a:t>
                      </a:r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smtClean="0"/>
                        <a:t>Kemungkinan pemotongan anggaran sebesar 10% </a:t>
                      </a:r>
                      <a:r>
                        <a:rPr lang="id-ID" sz="1900" b="1" u="sng" smtClean="0"/>
                        <a:t>akan dapat menghambat </a:t>
                      </a:r>
                      <a:r>
                        <a:rPr lang="id-ID" sz="1900" smtClean="0"/>
                        <a:t>pencapaian</a:t>
                      </a:r>
                      <a:r>
                        <a:rPr lang="id-ID" sz="1900" baseline="0" smtClean="0"/>
                        <a:t> tujuan ABCDE</a:t>
                      </a:r>
                    </a:p>
                    <a:p>
                      <a:endParaRPr lang="id-ID" sz="1900" baseline="0" smtClean="0"/>
                    </a:p>
                    <a:p>
                      <a:r>
                        <a:rPr lang="id-ID" sz="1900" baseline="0" smtClean="0"/>
                        <a:t>Proses persetujuan yang rumit </a:t>
                      </a:r>
                      <a:r>
                        <a:rPr lang="id-ID" sz="1900" b="1" u="sng" baseline="0" smtClean="0"/>
                        <a:t>akan memperlambat  </a:t>
                      </a:r>
                      <a:r>
                        <a:rPr lang="id-ID" sz="1900" baseline="0" smtClean="0"/>
                        <a:t>layanan X yang seharusnya cepat</a:t>
                      </a:r>
                      <a:endParaRPr lang="id-ID" sz="19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MEMBUAT PERNYATAAN RISIKO</a:t>
            </a:r>
            <a:endParaRPr lang="id-ID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783080"/>
          <a:ext cx="8686800" cy="3931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3467"/>
                <a:gridCol w="2861733"/>
                <a:gridCol w="2743200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2000" smtClean="0"/>
                        <a:t>NO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smtClean="0"/>
                        <a:t>URAIAN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smtClean="0"/>
                        <a:t>CONTOH</a:t>
                      </a:r>
                      <a:r>
                        <a:rPr lang="id-ID" sz="2000" baseline="0" smtClean="0"/>
                        <a:t> BURUK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smtClean="0"/>
                        <a:t>CONTOH BAIK</a:t>
                      </a:r>
                      <a:endParaRPr lang="id-ID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000" smtClean="0"/>
                        <a:t>2.</a:t>
                      </a:r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Tentukan momen/waktu yang tepat dalam rangkaian kejadian yang dapat dikendalikan oleh instansi. </a:t>
                      </a:r>
                      <a:r>
                        <a:rPr 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Jangan nyatakan lebih dari 1 risiko dalam suatu waktu.</a:t>
                      </a:r>
                      <a:endParaRPr lang="id-ID" sz="2000" smtClean="0"/>
                    </a:p>
                    <a:p>
                      <a:endParaRPr lang="id-ID" sz="20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Kecelakaan XYZ menyebabkan kerusakan lingkungan, berbahaya terhadap kesehatan, dan kemungkinan masalah hukum (litigasi) yang dapat berdampak hilangnya reputasi serta berisiko secara politik.</a:t>
                      </a:r>
                    </a:p>
                    <a:p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smtClean="0"/>
                        <a:t>Kecelakaan XYZ akan</a:t>
                      </a:r>
                      <a:r>
                        <a:rPr lang="id-ID" sz="2000" baseline="0" smtClean="0"/>
                        <a:t> mengakibatkan kerusakan lingkungan</a:t>
                      </a:r>
                      <a:endParaRPr lang="id-ID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_BPKP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Theme_BPKP</Template>
  <TotalTime>7</TotalTime>
  <Words>583</Words>
  <Application>Microsoft Office PowerPoint</Application>
  <PresentationFormat>On-screen Show (4:3)</PresentationFormat>
  <Paragraphs>93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 2</vt:lpstr>
      <vt:lpstr>Theme_BPKP</vt:lpstr>
      <vt:lpstr>LATIHAN PENILAIAN RISIKO</vt:lpstr>
      <vt:lpstr>CERITA KAPAL &amp; “SPIP”</vt:lpstr>
      <vt:lpstr>CONTOH ILUSTRASI RISIKO</vt:lpstr>
      <vt:lpstr>SKENARIO &amp; RISIKO</vt:lpstr>
      <vt:lpstr>ILUSTRASI RISIKO</vt:lpstr>
      <vt:lpstr>MODEL PERNYATAAN RISIKO 1</vt:lpstr>
      <vt:lpstr>MODEL PERNYATAAN RISIKO 2</vt:lpstr>
      <vt:lpstr>MEMBUAT PERNYATAAN RISIKO</vt:lpstr>
      <vt:lpstr>MEMBUAT PERNYATAAN RISIKO</vt:lpstr>
      <vt:lpstr>MEMBUAT PERNYATAAN RISIKO</vt:lpstr>
      <vt:lpstr>MEMBUAT PERNYATAAN RISIKO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LATIHAN PENILAIAN RISIKO</dc:title>
  <dc:creator>Delilah</dc:creator>
  <cp:lastModifiedBy>eight</cp:lastModifiedBy>
  <cp:revision>3</cp:revision>
  <dcterms:created xsi:type="dcterms:W3CDTF">2014-11-17T22:53:27Z</dcterms:created>
  <dcterms:modified xsi:type="dcterms:W3CDTF">2016-08-29T01:39:10Z</dcterms:modified>
</cp:coreProperties>
</file>