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214E7BF-2B93-4EC2-AC73-045F86F98C04}" type="datetimeFigureOut">
              <a:rPr lang="en-US" smtClean="0"/>
              <a:t>2/16/2017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676B11-84B5-4469-8395-35033F2C5E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772400" cy="1829761"/>
          </a:xfrm>
        </p:spPr>
        <p:txBody>
          <a:bodyPr/>
          <a:lstStyle/>
          <a:p>
            <a:r>
              <a:rPr lang="en-US" dirty="0" smtClean="0"/>
              <a:t>STANDAR OPERASIONAL PROSEDUR (SOP)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BADAN KEPEGAWAIAN DAERAH</a:t>
            </a:r>
          </a:p>
          <a:p>
            <a:r>
              <a:rPr lang="en-US" dirty="0" smtClean="0"/>
              <a:t>PROVINSI SUMATERA BARAT</a:t>
            </a:r>
          </a:p>
          <a:p>
            <a:r>
              <a:rPr lang="en-US" dirty="0" smtClean="0"/>
              <a:t>TAHUN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145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14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STANDAR OPERASIONAL PROSEDUR (SOP)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 OPERASIONAL PROSEDUR (SOP)</dc:title>
  <dc:creator>LENOVO</dc:creator>
  <cp:lastModifiedBy>LENOVO</cp:lastModifiedBy>
  <cp:revision>2</cp:revision>
  <cp:lastPrinted>2017-02-16T02:00:52Z</cp:lastPrinted>
  <dcterms:created xsi:type="dcterms:W3CDTF">2017-02-16T01:58:39Z</dcterms:created>
  <dcterms:modified xsi:type="dcterms:W3CDTF">2017-02-16T03:28:29Z</dcterms:modified>
</cp:coreProperties>
</file>