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notesSlides/notesSlide1.xml" ContentType="application/vnd.openxmlformats-officedocument.presentationml.notesSlide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notesSlides/notesSlide2.xml" ContentType="application/vnd.openxmlformats-officedocument.presentationml.notesSlide+xml"/>
  <Override PartName="/ppt/diagrams/data12.xml" ContentType="application/vnd.openxmlformats-officedocument.drawingml.diagramData+xml"/>
  <Override PartName="/ppt/diagrams/layout12.xml" ContentType="application/vnd.openxmlformats-officedocument.drawingml.diagramLayout+xml"/>
  <Override PartName="/ppt/diagrams/quickStyle12.xml" ContentType="application/vnd.openxmlformats-officedocument.drawingml.diagramStyle+xml"/>
  <Override PartName="/ppt/diagrams/colors12.xml" ContentType="application/vnd.openxmlformats-officedocument.drawingml.diagramColors+xml"/>
  <Override PartName="/ppt/diagrams/drawing12.xml" ContentType="application/vnd.ms-office.drawingml.diagramDrawing+xml"/>
  <Override PartName="/ppt/diagrams/data13.xml" ContentType="application/vnd.openxmlformats-officedocument.drawingml.diagramData+xml"/>
  <Override PartName="/ppt/diagrams/layout13.xml" ContentType="application/vnd.openxmlformats-officedocument.drawingml.diagramLayout+xml"/>
  <Override PartName="/ppt/diagrams/quickStyle13.xml" ContentType="application/vnd.openxmlformats-officedocument.drawingml.diagramStyle+xml"/>
  <Override PartName="/ppt/diagrams/colors13.xml" ContentType="application/vnd.openxmlformats-officedocument.drawingml.diagramColors+xml"/>
  <Override PartName="/ppt/diagrams/drawing13.xml" ContentType="application/vnd.ms-office.drawingml.diagramDrawing+xml"/>
  <Override PartName="/ppt/diagrams/data14.xml" ContentType="application/vnd.openxmlformats-officedocument.drawingml.diagramData+xml"/>
  <Override PartName="/ppt/diagrams/layout14.xml" ContentType="application/vnd.openxmlformats-officedocument.drawingml.diagramLayout+xml"/>
  <Override PartName="/ppt/diagrams/quickStyle14.xml" ContentType="application/vnd.openxmlformats-officedocument.drawingml.diagramStyle+xml"/>
  <Override PartName="/ppt/diagrams/colors14.xml" ContentType="application/vnd.openxmlformats-officedocument.drawingml.diagramColors+xml"/>
  <Override PartName="/ppt/diagrams/drawing14.xml" ContentType="application/vnd.ms-office.drawingml.diagramDrawing+xml"/>
  <Override PartName="/ppt/diagrams/data15.xml" ContentType="application/vnd.openxmlformats-officedocument.drawingml.diagramData+xml"/>
  <Override PartName="/ppt/diagrams/layout15.xml" ContentType="application/vnd.openxmlformats-officedocument.drawingml.diagramLayout+xml"/>
  <Override PartName="/ppt/diagrams/quickStyle15.xml" ContentType="application/vnd.openxmlformats-officedocument.drawingml.diagramStyle+xml"/>
  <Override PartName="/ppt/diagrams/colors15.xml" ContentType="application/vnd.openxmlformats-officedocument.drawingml.diagramColors+xml"/>
  <Override PartName="/ppt/diagrams/drawing15.xml" ContentType="application/vnd.ms-office.drawingml.diagramDrawing+xml"/>
  <Override PartName="/ppt/diagrams/data16.xml" ContentType="application/vnd.openxmlformats-officedocument.drawingml.diagramData+xml"/>
  <Override PartName="/ppt/diagrams/layout16.xml" ContentType="application/vnd.openxmlformats-officedocument.drawingml.diagramLayout+xml"/>
  <Override PartName="/ppt/diagrams/quickStyle16.xml" ContentType="application/vnd.openxmlformats-officedocument.drawingml.diagramStyle+xml"/>
  <Override PartName="/ppt/diagrams/colors16.xml" ContentType="application/vnd.openxmlformats-officedocument.drawingml.diagramColors+xml"/>
  <Override PartName="/ppt/diagrams/drawing16.xml" ContentType="application/vnd.ms-office.drawingml.diagramDrawing+xml"/>
  <Override PartName="/ppt/diagrams/data17.xml" ContentType="application/vnd.openxmlformats-officedocument.drawingml.diagramData+xml"/>
  <Override PartName="/ppt/diagrams/layout17.xml" ContentType="application/vnd.openxmlformats-officedocument.drawingml.diagramLayout+xml"/>
  <Override PartName="/ppt/diagrams/quickStyle17.xml" ContentType="application/vnd.openxmlformats-officedocument.drawingml.diagramStyle+xml"/>
  <Override PartName="/ppt/diagrams/colors17.xml" ContentType="application/vnd.openxmlformats-officedocument.drawingml.diagramColors+xml"/>
  <Override PartName="/ppt/diagrams/drawing17.xml" ContentType="application/vnd.ms-office.drawingml.diagramDrawing+xml"/>
  <Override PartName="/ppt/diagrams/data18.xml" ContentType="application/vnd.openxmlformats-officedocument.drawingml.diagramData+xml"/>
  <Override PartName="/ppt/diagrams/layout18.xml" ContentType="application/vnd.openxmlformats-officedocument.drawingml.diagramLayout+xml"/>
  <Override PartName="/ppt/diagrams/quickStyle18.xml" ContentType="application/vnd.openxmlformats-officedocument.drawingml.diagramStyle+xml"/>
  <Override PartName="/ppt/diagrams/colors18.xml" ContentType="application/vnd.openxmlformats-officedocument.drawingml.diagramColors+xml"/>
  <Override PartName="/ppt/diagrams/drawing18.xml" ContentType="application/vnd.ms-office.drawingml.diagramDrawing+xml"/>
  <Override PartName="/ppt/diagrams/data19.xml" ContentType="application/vnd.openxmlformats-officedocument.drawingml.diagramData+xml"/>
  <Override PartName="/ppt/diagrams/layout19.xml" ContentType="application/vnd.openxmlformats-officedocument.drawingml.diagramLayout+xml"/>
  <Override PartName="/ppt/diagrams/quickStyle19.xml" ContentType="application/vnd.openxmlformats-officedocument.drawingml.diagramStyle+xml"/>
  <Override PartName="/ppt/diagrams/colors19.xml" ContentType="application/vnd.openxmlformats-officedocument.drawingml.diagramColors+xml"/>
  <Override PartName="/ppt/diagrams/drawing19.xml" ContentType="application/vnd.ms-office.drawingml.diagramDrawing+xml"/>
  <Override PartName="/ppt/diagrams/data20.xml" ContentType="application/vnd.openxmlformats-officedocument.drawingml.diagramData+xml"/>
  <Override PartName="/ppt/diagrams/layout20.xml" ContentType="application/vnd.openxmlformats-officedocument.drawingml.diagramLayout+xml"/>
  <Override PartName="/ppt/diagrams/quickStyle20.xml" ContentType="application/vnd.openxmlformats-officedocument.drawingml.diagramStyle+xml"/>
  <Override PartName="/ppt/diagrams/colors20.xml" ContentType="application/vnd.openxmlformats-officedocument.drawingml.diagramColors+xml"/>
  <Override PartName="/ppt/diagrams/drawing20.xml" ContentType="application/vnd.ms-office.drawingml.diagramDrawing+xml"/>
  <Override PartName="/ppt/diagrams/data21.xml" ContentType="application/vnd.openxmlformats-officedocument.drawingml.diagramData+xml"/>
  <Override PartName="/ppt/diagrams/layout21.xml" ContentType="application/vnd.openxmlformats-officedocument.drawingml.diagramLayout+xml"/>
  <Override PartName="/ppt/diagrams/quickStyle21.xml" ContentType="application/vnd.openxmlformats-officedocument.drawingml.diagramStyle+xml"/>
  <Override PartName="/ppt/diagrams/colors21.xml" ContentType="application/vnd.openxmlformats-officedocument.drawingml.diagramColors+xml"/>
  <Override PartName="/ppt/diagrams/drawing2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286" r:id="rId2"/>
    <p:sldId id="293" r:id="rId3"/>
    <p:sldId id="294" r:id="rId4"/>
    <p:sldId id="319" r:id="rId5"/>
    <p:sldId id="325" r:id="rId6"/>
    <p:sldId id="335" r:id="rId7"/>
    <p:sldId id="337" r:id="rId8"/>
    <p:sldId id="336" r:id="rId9"/>
    <p:sldId id="295" r:id="rId10"/>
    <p:sldId id="321" r:id="rId11"/>
    <p:sldId id="306" r:id="rId12"/>
    <p:sldId id="331" r:id="rId13"/>
    <p:sldId id="334" r:id="rId14"/>
    <p:sldId id="320" r:id="rId15"/>
    <p:sldId id="323" r:id="rId16"/>
    <p:sldId id="327" r:id="rId17"/>
    <p:sldId id="322" r:id="rId18"/>
    <p:sldId id="314" r:id="rId19"/>
    <p:sldId id="298" r:id="rId20"/>
    <p:sldId id="299" r:id="rId21"/>
    <p:sldId id="300" r:id="rId22"/>
    <p:sldId id="302" r:id="rId23"/>
    <p:sldId id="301" r:id="rId24"/>
  </p:sldIdLst>
  <p:sldSz cx="9144000" cy="6858000" type="screen4x3"/>
  <p:notesSz cx="9947275" cy="6858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CFCFC"/>
    <a:srgbClr val="FDF58D"/>
    <a:srgbClr val="808080"/>
    <a:srgbClr val="E8E8E8"/>
    <a:srgbClr val="FFD84B"/>
    <a:srgbClr val="FFFFFF"/>
    <a:srgbClr val="CC3300"/>
    <a:srgbClr val="FFC31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941" autoAdjust="0"/>
    <p:restoredTop sz="95812" autoAdjust="0"/>
  </p:normalViewPr>
  <p:slideViewPr>
    <p:cSldViewPr>
      <p:cViewPr varScale="1">
        <p:scale>
          <a:sx n="70" d="100"/>
          <a:sy n="70" d="100"/>
        </p:scale>
        <p:origin x="1698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42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diagrams/_rels/data19.xml.rels><?xml version="1.0" encoding="UTF-8" standalone="yes"?>
<Relationships xmlns="http://schemas.openxmlformats.org/package/2006/relationships"><Relationship Id="rId1" Type="http://schemas.openxmlformats.org/officeDocument/2006/relationships/hyperlink" Target="Lampiran.xlsx" TargetMode="External"/></Relationships>
</file>

<file path=ppt/diagrams/_rels/data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diagrams/_rels/data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image" Target="../media/image7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0000084-6344-4E12-A20F-7709E0DA55EF}" type="doc">
      <dgm:prSet loTypeId="urn:microsoft.com/office/officeart/2005/8/layout/vList4#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38EBE2F9-FBB5-4AA0-8C6E-A6203E01EB95}">
      <dgm:prSet/>
      <dgm:spPr/>
      <dgm:t>
        <a:bodyPr/>
        <a:lstStyle/>
        <a:p>
          <a:pPr rtl="0"/>
          <a:r>
            <a:rPr lang="en-US" smtClean="0"/>
            <a:t>Apakah CSA itu?</a:t>
          </a:r>
          <a:endParaRPr lang="en-US"/>
        </a:p>
      </dgm:t>
    </dgm:pt>
    <dgm:pt modelId="{BA53B9D5-7315-4015-B710-91F1CC1E65F7}" type="parTrans" cxnId="{780E4650-E9F3-4FBE-A2BC-D5BC7E7D34EA}">
      <dgm:prSet/>
      <dgm:spPr/>
      <dgm:t>
        <a:bodyPr/>
        <a:lstStyle/>
        <a:p>
          <a:endParaRPr lang="en-US"/>
        </a:p>
      </dgm:t>
    </dgm:pt>
    <dgm:pt modelId="{C5D7F2A5-E073-4943-8969-6C976CF12B3A}" type="sibTrans" cxnId="{780E4650-E9F3-4FBE-A2BC-D5BC7E7D34EA}">
      <dgm:prSet/>
      <dgm:spPr/>
      <dgm:t>
        <a:bodyPr/>
        <a:lstStyle/>
        <a:p>
          <a:endParaRPr lang="en-US"/>
        </a:p>
      </dgm:t>
    </dgm:pt>
    <dgm:pt modelId="{DCA39E27-B52B-4650-9C23-127F948910F3}">
      <dgm:prSet/>
      <dgm:spPr/>
      <dgm:t>
        <a:bodyPr/>
        <a:lstStyle/>
        <a:p>
          <a:pPr rtl="0"/>
          <a:r>
            <a:rPr lang="id-ID" smtClean="0"/>
            <a:t>K</a:t>
          </a:r>
          <a:r>
            <a:rPr lang="en-US" smtClean="0"/>
            <a:t>eunggulan CSA</a:t>
          </a:r>
          <a:endParaRPr lang="en-US"/>
        </a:p>
      </dgm:t>
    </dgm:pt>
    <dgm:pt modelId="{8B5F82E7-985F-4532-9CB6-84CEA70E1432}" type="parTrans" cxnId="{17402E61-C616-46F1-9B18-5EC7D397219D}">
      <dgm:prSet/>
      <dgm:spPr/>
      <dgm:t>
        <a:bodyPr/>
        <a:lstStyle/>
        <a:p>
          <a:endParaRPr lang="en-US"/>
        </a:p>
      </dgm:t>
    </dgm:pt>
    <dgm:pt modelId="{75116A4A-8437-4750-B9D7-01E634CC91CA}" type="sibTrans" cxnId="{17402E61-C616-46F1-9B18-5EC7D397219D}">
      <dgm:prSet/>
      <dgm:spPr/>
      <dgm:t>
        <a:bodyPr/>
        <a:lstStyle/>
        <a:p>
          <a:endParaRPr lang="en-US"/>
        </a:p>
      </dgm:t>
    </dgm:pt>
    <dgm:pt modelId="{286C382F-F790-474D-BF1C-5C015B720687}">
      <dgm:prSet/>
      <dgm:spPr/>
      <dgm:t>
        <a:bodyPr/>
        <a:lstStyle/>
        <a:p>
          <a:pPr rtl="0"/>
          <a:r>
            <a:rPr lang="id-ID" smtClean="0"/>
            <a:t>Proses</a:t>
          </a:r>
          <a:r>
            <a:rPr lang="en-US" smtClean="0"/>
            <a:t> CSA</a:t>
          </a:r>
          <a:endParaRPr lang="en-US"/>
        </a:p>
      </dgm:t>
    </dgm:pt>
    <dgm:pt modelId="{83B7D7BD-3518-4084-B193-E483B1B2BF0D}" type="parTrans" cxnId="{FF3DD5BC-6A72-468D-8D80-24B4AE4D1B76}">
      <dgm:prSet/>
      <dgm:spPr/>
      <dgm:t>
        <a:bodyPr/>
        <a:lstStyle/>
        <a:p>
          <a:endParaRPr lang="en-US"/>
        </a:p>
      </dgm:t>
    </dgm:pt>
    <dgm:pt modelId="{18A6F814-C261-4EF6-A30F-EFB21D27C98F}" type="sibTrans" cxnId="{FF3DD5BC-6A72-468D-8D80-24B4AE4D1B76}">
      <dgm:prSet/>
      <dgm:spPr/>
      <dgm:t>
        <a:bodyPr/>
        <a:lstStyle/>
        <a:p>
          <a:endParaRPr lang="en-US"/>
        </a:p>
      </dgm:t>
    </dgm:pt>
    <dgm:pt modelId="{3E804BF4-92DE-4AAC-A17E-4636CBC19BE5}">
      <dgm:prSet/>
      <dgm:spPr/>
      <dgm:t>
        <a:bodyPr/>
        <a:lstStyle/>
        <a:p>
          <a:pPr rtl="0"/>
          <a:r>
            <a:rPr lang="id-ID" dirty="0" smtClean="0"/>
            <a:t>P</a:t>
          </a:r>
          <a:r>
            <a:rPr lang="en-US" dirty="0" err="1" smtClean="0"/>
            <a:t>elaksana</a:t>
          </a:r>
          <a:r>
            <a:rPr lang="en-US" dirty="0" smtClean="0"/>
            <a:t> CSA</a:t>
          </a:r>
          <a:endParaRPr lang="en-US" dirty="0"/>
        </a:p>
      </dgm:t>
    </dgm:pt>
    <dgm:pt modelId="{4E6443B6-9323-4730-89F0-4450F8D5C958}" type="parTrans" cxnId="{B581CEA5-93A1-42F4-89DD-CBF81BF47904}">
      <dgm:prSet/>
      <dgm:spPr/>
      <dgm:t>
        <a:bodyPr/>
        <a:lstStyle/>
        <a:p>
          <a:endParaRPr lang="en-US"/>
        </a:p>
      </dgm:t>
    </dgm:pt>
    <dgm:pt modelId="{5D2F6A73-FF4B-4943-80F7-4AAB7AC31B93}" type="sibTrans" cxnId="{B581CEA5-93A1-42F4-89DD-CBF81BF47904}">
      <dgm:prSet/>
      <dgm:spPr/>
      <dgm:t>
        <a:bodyPr/>
        <a:lstStyle/>
        <a:p>
          <a:endParaRPr lang="en-US"/>
        </a:p>
      </dgm:t>
    </dgm:pt>
    <dgm:pt modelId="{6CF4D956-C921-40C0-9572-761F5CE2506C}">
      <dgm:prSet/>
      <dgm:spPr/>
      <dgm:t>
        <a:bodyPr/>
        <a:lstStyle/>
        <a:p>
          <a:pPr rtl="0"/>
          <a:r>
            <a:rPr lang="en-US" smtClean="0"/>
            <a:t>Pendekatan CSA</a:t>
          </a:r>
          <a:endParaRPr lang="en-US" dirty="0"/>
        </a:p>
      </dgm:t>
    </dgm:pt>
    <dgm:pt modelId="{81E53EF9-B045-402E-B144-C0075BBBCA1E}" type="parTrans" cxnId="{7878AFE7-3E11-48AF-A40D-356A17711BED}">
      <dgm:prSet/>
      <dgm:spPr/>
      <dgm:t>
        <a:bodyPr/>
        <a:lstStyle/>
        <a:p>
          <a:endParaRPr lang="en-US"/>
        </a:p>
      </dgm:t>
    </dgm:pt>
    <dgm:pt modelId="{036942DD-FA7A-402A-8DB7-8576E350D839}" type="sibTrans" cxnId="{7878AFE7-3E11-48AF-A40D-356A17711BED}">
      <dgm:prSet/>
      <dgm:spPr/>
      <dgm:t>
        <a:bodyPr/>
        <a:lstStyle/>
        <a:p>
          <a:endParaRPr lang="en-US"/>
        </a:p>
      </dgm:t>
    </dgm:pt>
    <dgm:pt modelId="{04430AC9-DBFC-4E5B-834A-3CC2235674AC}">
      <dgm:prSet/>
      <dgm:spPr/>
      <dgm:t>
        <a:bodyPr/>
        <a:lstStyle/>
        <a:p>
          <a:pPr rtl="0"/>
          <a:r>
            <a:rPr lang="en-US" dirty="0" err="1" smtClean="0"/>
            <a:t>Dasar</a:t>
          </a:r>
          <a:r>
            <a:rPr lang="en-US" dirty="0" smtClean="0"/>
            <a:t> </a:t>
          </a:r>
          <a:r>
            <a:rPr lang="en-US" dirty="0" err="1" smtClean="0"/>
            <a:t>pelaksanaan</a:t>
          </a:r>
          <a:r>
            <a:rPr lang="en-US" dirty="0" smtClean="0"/>
            <a:t> CSA</a:t>
          </a:r>
          <a:endParaRPr lang="en-US" dirty="0"/>
        </a:p>
      </dgm:t>
    </dgm:pt>
    <dgm:pt modelId="{34349505-057B-4A0F-8408-8C4DB5971B1E}" type="sibTrans" cxnId="{0962DFFE-C5C0-4E5C-BF75-980543685392}">
      <dgm:prSet/>
      <dgm:spPr/>
      <dgm:t>
        <a:bodyPr/>
        <a:lstStyle/>
        <a:p>
          <a:endParaRPr lang="en-US"/>
        </a:p>
      </dgm:t>
    </dgm:pt>
    <dgm:pt modelId="{2E1139DC-3AD7-4524-ABC9-80EA48B46575}" type="parTrans" cxnId="{0962DFFE-C5C0-4E5C-BF75-980543685392}">
      <dgm:prSet/>
      <dgm:spPr/>
      <dgm:t>
        <a:bodyPr/>
        <a:lstStyle/>
        <a:p>
          <a:endParaRPr lang="en-US"/>
        </a:p>
      </dgm:t>
    </dgm:pt>
    <dgm:pt modelId="{E1ADD4ED-C722-41D1-B8F7-5FCC1F9071DE}" type="pres">
      <dgm:prSet presAssocID="{10000084-6344-4E12-A20F-7709E0DA55EF}" presName="linear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0A1C6F51-90BA-4C48-8F56-4518AFC7AE25}" type="pres">
      <dgm:prSet presAssocID="{38EBE2F9-FBB5-4AA0-8C6E-A6203E01EB95}" presName="comp" presStyleCnt="0"/>
      <dgm:spPr/>
    </dgm:pt>
    <dgm:pt modelId="{7208709E-F84B-44E9-8D22-AF27E18CFA89}" type="pres">
      <dgm:prSet presAssocID="{38EBE2F9-FBB5-4AA0-8C6E-A6203E01EB95}" presName="box" presStyleLbl="node1" presStyleIdx="0" presStyleCnt="6"/>
      <dgm:spPr/>
      <dgm:t>
        <a:bodyPr/>
        <a:lstStyle/>
        <a:p>
          <a:endParaRPr lang="en-US"/>
        </a:p>
      </dgm:t>
    </dgm:pt>
    <dgm:pt modelId="{D15B9FF2-65E8-45D3-9A61-86E33CEB45A5}" type="pres">
      <dgm:prSet presAssocID="{38EBE2F9-FBB5-4AA0-8C6E-A6203E01EB95}" presName="img" presStyleLbl="fgImgPlace1" presStyleIdx="0" presStyleCnt="6"/>
      <dgm:spPr/>
    </dgm:pt>
    <dgm:pt modelId="{331F334D-0AB4-4210-A39A-4790B6EC4FE8}" type="pres">
      <dgm:prSet presAssocID="{38EBE2F9-FBB5-4AA0-8C6E-A6203E01EB95}" presName="text" presStyleLbl="node1" presStyleIdx="0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4245F6D-2B9C-4317-AE15-367C897BECEA}" type="pres">
      <dgm:prSet presAssocID="{C5D7F2A5-E073-4943-8969-6C976CF12B3A}" presName="spacer" presStyleCnt="0"/>
      <dgm:spPr/>
    </dgm:pt>
    <dgm:pt modelId="{7AFA49DA-62A4-46FF-A89C-8AE0B024F946}" type="pres">
      <dgm:prSet presAssocID="{04430AC9-DBFC-4E5B-834A-3CC2235674AC}" presName="comp" presStyleCnt="0"/>
      <dgm:spPr/>
    </dgm:pt>
    <dgm:pt modelId="{D6183A75-4167-4B07-9B91-28A120FCFAB7}" type="pres">
      <dgm:prSet presAssocID="{04430AC9-DBFC-4E5B-834A-3CC2235674AC}" presName="box" presStyleLbl="node1" presStyleIdx="1" presStyleCnt="6" custLinFactNeighborY="2009"/>
      <dgm:spPr/>
      <dgm:t>
        <a:bodyPr/>
        <a:lstStyle/>
        <a:p>
          <a:endParaRPr lang="en-US"/>
        </a:p>
      </dgm:t>
    </dgm:pt>
    <dgm:pt modelId="{401D3305-C4BC-4193-B517-D8BB5A0C6B93}" type="pres">
      <dgm:prSet presAssocID="{04430AC9-DBFC-4E5B-834A-3CC2235674AC}" presName="img" presStyleLbl="fgImgPlace1" presStyleIdx="1" presStyleCnt="6"/>
      <dgm:spPr/>
    </dgm:pt>
    <dgm:pt modelId="{FC4AF4A4-E0BB-4BD6-B7B2-95585B9C5093}" type="pres">
      <dgm:prSet presAssocID="{04430AC9-DBFC-4E5B-834A-3CC2235674AC}" presName="text" presStyleLbl="node1" presStyleIdx="1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6E99787-F384-40A2-83E4-EBCEF410ECD7}" type="pres">
      <dgm:prSet presAssocID="{34349505-057B-4A0F-8408-8C4DB5971B1E}" presName="spacer" presStyleCnt="0"/>
      <dgm:spPr/>
    </dgm:pt>
    <dgm:pt modelId="{9179A334-216E-4D19-8D7A-D46A1F66BF5F}" type="pres">
      <dgm:prSet presAssocID="{6CF4D956-C921-40C0-9572-761F5CE2506C}" presName="comp" presStyleCnt="0"/>
      <dgm:spPr/>
    </dgm:pt>
    <dgm:pt modelId="{81C570D0-8469-4FD6-8AA8-4A5FFCAC0AD8}" type="pres">
      <dgm:prSet presAssocID="{6CF4D956-C921-40C0-9572-761F5CE2506C}" presName="box" presStyleLbl="node1" presStyleIdx="2" presStyleCnt="6"/>
      <dgm:spPr/>
      <dgm:t>
        <a:bodyPr/>
        <a:lstStyle/>
        <a:p>
          <a:endParaRPr lang="en-US"/>
        </a:p>
      </dgm:t>
    </dgm:pt>
    <dgm:pt modelId="{DF79EAD5-5047-424C-AB8B-8D256C4A1CB4}" type="pres">
      <dgm:prSet presAssocID="{6CF4D956-C921-40C0-9572-761F5CE2506C}" presName="img" presStyleLbl="fgImgPlace1" presStyleIdx="2" presStyleCnt="6"/>
      <dgm:spPr/>
    </dgm:pt>
    <dgm:pt modelId="{DAF73093-25C9-4E13-9B6F-69CF301E50F6}" type="pres">
      <dgm:prSet presAssocID="{6CF4D956-C921-40C0-9572-761F5CE2506C}" presName="text" presStyleLbl="node1" presStyleIdx="2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EFCE7E0-7615-4866-AC3E-D9157794553C}" type="pres">
      <dgm:prSet presAssocID="{036942DD-FA7A-402A-8DB7-8576E350D839}" presName="spacer" presStyleCnt="0"/>
      <dgm:spPr/>
    </dgm:pt>
    <dgm:pt modelId="{CC403DA9-8D0F-49D6-96A3-AC9AF1CBC182}" type="pres">
      <dgm:prSet presAssocID="{3E804BF4-92DE-4AAC-A17E-4636CBC19BE5}" presName="comp" presStyleCnt="0"/>
      <dgm:spPr/>
    </dgm:pt>
    <dgm:pt modelId="{DECB2A60-52E1-4102-8531-8BF1A2A8FBD1}" type="pres">
      <dgm:prSet presAssocID="{3E804BF4-92DE-4AAC-A17E-4636CBC19BE5}" presName="box" presStyleLbl="node1" presStyleIdx="3" presStyleCnt="6"/>
      <dgm:spPr/>
      <dgm:t>
        <a:bodyPr/>
        <a:lstStyle/>
        <a:p>
          <a:endParaRPr lang="en-US"/>
        </a:p>
      </dgm:t>
    </dgm:pt>
    <dgm:pt modelId="{3F7567F5-85DD-4B04-BC97-39EE97656964}" type="pres">
      <dgm:prSet presAssocID="{3E804BF4-92DE-4AAC-A17E-4636CBC19BE5}" presName="img" presStyleLbl="fgImgPlace1" presStyleIdx="3" presStyleCnt="6"/>
      <dgm:spPr/>
    </dgm:pt>
    <dgm:pt modelId="{78162347-08B4-43AC-9AD1-FC5D0E4B20BB}" type="pres">
      <dgm:prSet presAssocID="{3E804BF4-92DE-4AAC-A17E-4636CBC19BE5}" presName="text" presStyleLbl="node1" presStyleIdx="3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48F14DB-62E4-4B4F-8595-AFB43CFB740F}" type="pres">
      <dgm:prSet presAssocID="{5D2F6A73-FF4B-4943-80F7-4AAB7AC31B93}" presName="spacer" presStyleCnt="0"/>
      <dgm:spPr/>
    </dgm:pt>
    <dgm:pt modelId="{9FA27932-10E9-49C5-A551-92B242431E94}" type="pres">
      <dgm:prSet presAssocID="{DCA39E27-B52B-4650-9C23-127F948910F3}" presName="comp" presStyleCnt="0"/>
      <dgm:spPr/>
    </dgm:pt>
    <dgm:pt modelId="{1F07BF36-5B26-430F-B1A1-468EB75F2AED}" type="pres">
      <dgm:prSet presAssocID="{DCA39E27-B52B-4650-9C23-127F948910F3}" presName="box" presStyleLbl="node1" presStyleIdx="4" presStyleCnt="6"/>
      <dgm:spPr/>
      <dgm:t>
        <a:bodyPr/>
        <a:lstStyle/>
        <a:p>
          <a:endParaRPr lang="en-US"/>
        </a:p>
      </dgm:t>
    </dgm:pt>
    <dgm:pt modelId="{A3297C6A-C548-4674-B153-ECBC69F903BE}" type="pres">
      <dgm:prSet presAssocID="{DCA39E27-B52B-4650-9C23-127F948910F3}" presName="img" presStyleLbl="fgImgPlace1" presStyleIdx="4" presStyleCnt="6"/>
      <dgm:spPr/>
    </dgm:pt>
    <dgm:pt modelId="{23B6034B-64DF-403E-814C-7F150351E32D}" type="pres">
      <dgm:prSet presAssocID="{DCA39E27-B52B-4650-9C23-127F948910F3}" presName="text" presStyleLbl="node1" presStyleIdx="4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5650C0E-0353-4E8E-82B6-5E096B922B14}" type="pres">
      <dgm:prSet presAssocID="{75116A4A-8437-4750-B9D7-01E634CC91CA}" presName="spacer" presStyleCnt="0"/>
      <dgm:spPr/>
    </dgm:pt>
    <dgm:pt modelId="{373EE543-25A8-423B-A0BC-28D8FA00F592}" type="pres">
      <dgm:prSet presAssocID="{286C382F-F790-474D-BF1C-5C015B720687}" presName="comp" presStyleCnt="0"/>
      <dgm:spPr/>
    </dgm:pt>
    <dgm:pt modelId="{B494BE08-7BFD-4A93-8DD1-FA9E8B2522FC}" type="pres">
      <dgm:prSet presAssocID="{286C382F-F790-474D-BF1C-5C015B720687}" presName="box" presStyleLbl="node1" presStyleIdx="5" presStyleCnt="6"/>
      <dgm:spPr/>
      <dgm:t>
        <a:bodyPr/>
        <a:lstStyle/>
        <a:p>
          <a:endParaRPr lang="en-US"/>
        </a:p>
      </dgm:t>
    </dgm:pt>
    <dgm:pt modelId="{E6FD9126-A63D-4A55-B17A-1C4B4B93D4D1}" type="pres">
      <dgm:prSet presAssocID="{286C382F-F790-474D-BF1C-5C015B720687}" presName="img" presStyleLbl="fgImgPlace1" presStyleIdx="5" presStyleCnt="6"/>
      <dgm:spPr/>
    </dgm:pt>
    <dgm:pt modelId="{2F7776B5-E385-4EB8-ADAD-54AFBD2F6532}" type="pres">
      <dgm:prSet presAssocID="{286C382F-F790-474D-BF1C-5C015B720687}" presName="text" presStyleLbl="node1" presStyleIdx="5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0962DFFE-C5C0-4E5C-BF75-980543685392}" srcId="{10000084-6344-4E12-A20F-7709E0DA55EF}" destId="{04430AC9-DBFC-4E5B-834A-3CC2235674AC}" srcOrd="1" destOrd="0" parTransId="{2E1139DC-3AD7-4524-ABC9-80EA48B46575}" sibTransId="{34349505-057B-4A0F-8408-8C4DB5971B1E}"/>
    <dgm:cxn modelId="{780E4650-E9F3-4FBE-A2BC-D5BC7E7D34EA}" srcId="{10000084-6344-4E12-A20F-7709E0DA55EF}" destId="{38EBE2F9-FBB5-4AA0-8C6E-A6203E01EB95}" srcOrd="0" destOrd="0" parTransId="{BA53B9D5-7315-4015-B710-91F1CC1E65F7}" sibTransId="{C5D7F2A5-E073-4943-8969-6C976CF12B3A}"/>
    <dgm:cxn modelId="{A16A06FE-2CC6-46FD-AF1F-60A8B452E53B}" type="presOf" srcId="{3E804BF4-92DE-4AAC-A17E-4636CBC19BE5}" destId="{DECB2A60-52E1-4102-8531-8BF1A2A8FBD1}" srcOrd="0" destOrd="0" presId="urn:microsoft.com/office/officeart/2005/8/layout/vList4#2"/>
    <dgm:cxn modelId="{D59E8D54-EAF6-4788-A148-3F389C55D9F7}" type="presOf" srcId="{38EBE2F9-FBB5-4AA0-8C6E-A6203E01EB95}" destId="{331F334D-0AB4-4210-A39A-4790B6EC4FE8}" srcOrd="1" destOrd="0" presId="urn:microsoft.com/office/officeart/2005/8/layout/vList4#2"/>
    <dgm:cxn modelId="{7878AFE7-3E11-48AF-A40D-356A17711BED}" srcId="{10000084-6344-4E12-A20F-7709E0DA55EF}" destId="{6CF4D956-C921-40C0-9572-761F5CE2506C}" srcOrd="2" destOrd="0" parTransId="{81E53EF9-B045-402E-B144-C0075BBBCA1E}" sibTransId="{036942DD-FA7A-402A-8DB7-8576E350D839}"/>
    <dgm:cxn modelId="{B581CEA5-93A1-42F4-89DD-CBF81BF47904}" srcId="{10000084-6344-4E12-A20F-7709E0DA55EF}" destId="{3E804BF4-92DE-4AAC-A17E-4636CBC19BE5}" srcOrd="3" destOrd="0" parTransId="{4E6443B6-9323-4730-89F0-4450F8D5C958}" sibTransId="{5D2F6A73-FF4B-4943-80F7-4AAB7AC31B93}"/>
    <dgm:cxn modelId="{D3E5E344-EB70-4191-8491-BB82985792CC}" type="presOf" srcId="{6CF4D956-C921-40C0-9572-761F5CE2506C}" destId="{81C570D0-8469-4FD6-8AA8-4A5FFCAC0AD8}" srcOrd="0" destOrd="0" presId="urn:microsoft.com/office/officeart/2005/8/layout/vList4#2"/>
    <dgm:cxn modelId="{5990A347-4F90-418B-8F69-C73741E39DE8}" type="presOf" srcId="{286C382F-F790-474D-BF1C-5C015B720687}" destId="{B494BE08-7BFD-4A93-8DD1-FA9E8B2522FC}" srcOrd="0" destOrd="0" presId="urn:microsoft.com/office/officeart/2005/8/layout/vList4#2"/>
    <dgm:cxn modelId="{FF3DD5BC-6A72-468D-8D80-24B4AE4D1B76}" srcId="{10000084-6344-4E12-A20F-7709E0DA55EF}" destId="{286C382F-F790-474D-BF1C-5C015B720687}" srcOrd="5" destOrd="0" parTransId="{83B7D7BD-3518-4084-B193-E483B1B2BF0D}" sibTransId="{18A6F814-C261-4EF6-A30F-EFB21D27C98F}"/>
    <dgm:cxn modelId="{75037502-5BDB-4B0D-BAEB-070BED1F1998}" type="presOf" srcId="{DCA39E27-B52B-4650-9C23-127F948910F3}" destId="{1F07BF36-5B26-430F-B1A1-468EB75F2AED}" srcOrd="0" destOrd="0" presId="urn:microsoft.com/office/officeart/2005/8/layout/vList4#2"/>
    <dgm:cxn modelId="{C4E6DBE0-6464-44BE-AA73-FAE8489583F7}" type="presOf" srcId="{6CF4D956-C921-40C0-9572-761F5CE2506C}" destId="{DAF73093-25C9-4E13-9B6F-69CF301E50F6}" srcOrd="1" destOrd="0" presId="urn:microsoft.com/office/officeart/2005/8/layout/vList4#2"/>
    <dgm:cxn modelId="{FFEF149A-75B2-4A79-A0F4-3B1868BA7740}" type="presOf" srcId="{04430AC9-DBFC-4E5B-834A-3CC2235674AC}" destId="{D6183A75-4167-4B07-9B91-28A120FCFAB7}" srcOrd="0" destOrd="0" presId="urn:microsoft.com/office/officeart/2005/8/layout/vList4#2"/>
    <dgm:cxn modelId="{17402E61-C616-46F1-9B18-5EC7D397219D}" srcId="{10000084-6344-4E12-A20F-7709E0DA55EF}" destId="{DCA39E27-B52B-4650-9C23-127F948910F3}" srcOrd="4" destOrd="0" parTransId="{8B5F82E7-985F-4532-9CB6-84CEA70E1432}" sibTransId="{75116A4A-8437-4750-B9D7-01E634CC91CA}"/>
    <dgm:cxn modelId="{32B766AB-3BA4-4CAC-A4FB-34FFFB2F2F97}" type="presOf" srcId="{DCA39E27-B52B-4650-9C23-127F948910F3}" destId="{23B6034B-64DF-403E-814C-7F150351E32D}" srcOrd="1" destOrd="0" presId="urn:microsoft.com/office/officeart/2005/8/layout/vList4#2"/>
    <dgm:cxn modelId="{8CC3E0FB-93EF-42EC-BFBB-1EE72843D7DE}" type="presOf" srcId="{38EBE2F9-FBB5-4AA0-8C6E-A6203E01EB95}" destId="{7208709E-F84B-44E9-8D22-AF27E18CFA89}" srcOrd="0" destOrd="0" presId="urn:microsoft.com/office/officeart/2005/8/layout/vList4#2"/>
    <dgm:cxn modelId="{F6654466-BD9F-46CA-8BE9-978C3127D465}" type="presOf" srcId="{04430AC9-DBFC-4E5B-834A-3CC2235674AC}" destId="{FC4AF4A4-E0BB-4BD6-B7B2-95585B9C5093}" srcOrd="1" destOrd="0" presId="urn:microsoft.com/office/officeart/2005/8/layout/vList4#2"/>
    <dgm:cxn modelId="{250632DD-65AD-4702-85D1-FDBC1382D661}" type="presOf" srcId="{10000084-6344-4E12-A20F-7709E0DA55EF}" destId="{E1ADD4ED-C722-41D1-B8F7-5FCC1F9071DE}" srcOrd="0" destOrd="0" presId="urn:microsoft.com/office/officeart/2005/8/layout/vList4#2"/>
    <dgm:cxn modelId="{9DA83218-0C24-422B-ACA8-3687095498B5}" type="presOf" srcId="{286C382F-F790-474D-BF1C-5C015B720687}" destId="{2F7776B5-E385-4EB8-ADAD-54AFBD2F6532}" srcOrd="1" destOrd="0" presId="urn:microsoft.com/office/officeart/2005/8/layout/vList4#2"/>
    <dgm:cxn modelId="{8E664F82-927A-4278-BAE4-282C35C7A4AD}" type="presOf" srcId="{3E804BF4-92DE-4AAC-A17E-4636CBC19BE5}" destId="{78162347-08B4-43AC-9AD1-FC5D0E4B20BB}" srcOrd="1" destOrd="0" presId="urn:microsoft.com/office/officeart/2005/8/layout/vList4#2"/>
    <dgm:cxn modelId="{D437CBB9-1D36-413D-8291-982D8AA606D8}" type="presParOf" srcId="{E1ADD4ED-C722-41D1-B8F7-5FCC1F9071DE}" destId="{0A1C6F51-90BA-4C48-8F56-4518AFC7AE25}" srcOrd="0" destOrd="0" presId="urn:microsoft.com/office/officeart/2005/8/layout/vList4#2"/>
    <dgm:cxn modelId="{99D155AB-F0C0-44CF-812D-3352B2912B34}" type="presParOf" srcId="{0A1C6F51-90BA-4C48-8F56-4518AFC7AE25}" destId="{7208709E-F84B-44E9-8D22-AF27E18CFA89}" srcOrd="0" destOrd="0" presId="urn:microsoft.com/office/officeart/2005/8/layout/vList4#2"/>
    <dgm:cxn modelId="{1D7FE67E-F40F-4184-BBB4-0010228A8A18}" type="presParOf" srcId="{0A1C6F51-90BA-4C48-8F56-4518AFC7AE25}" destId="{D15B9FF2-65E8-45D3-9A61-86E33CEB45A5}" srcOrd="1" destOrd="0" presId="urn:microsoft.com/office/officeart/2005/8/layout/vList4#2"/>
    <dgm:cxn modelId="{AB0AF4D6-B054-478C-B82A-73DEEF2B3248}" type="presParOf" srcId="{0A1C6F51-90BA-4C48-8F56-4518AFC7AE25}" destId="{331F334D-0AB4-4210-A39A-4790B6EC4FE8}" srcOrd="2" destOrd="0" presId="urn:microsoft.com/office/officeart/2005/8/layout/vList4#2"/>
    <dgm:cxn modelId="{5E205E5E-C319-4B72-A972-6FA869056B16}" type="presParOf" srcId="{E1ADD4ED-C722-41D1-B8F7-5FCC1F9071DE}" destId="{D4245F6D-2B9C-4317-AE15-367C897BECEA}" srcOrd="1" destOrd="0" presId="urn:microsoft.com/office/officeart/2005/8/layout/vList4#2"/>
    <dgm:cxn modelId="{0D01A229-D898-48F8-BE55-DA0C8B31768B}" type="presParOf" srcId="{E1ADD4ED-C722-41D1-B8F7-5FCC1F9071DE}" destId="{7AFA49DA-62A4-46FF-A89C-8AE0B024F946}" srcOrd="2" destOrd="0" presId="urn:microsoft.com/office/officeart/2005/8/layout/vList4#2"/>
    <dgm:cxn modelId="{30522DF0-4967-440D-AE97-B82F1BD0C2E1}" type="presParOf" srcId="{7AFA49DA-62A4-46FF-A89C-8AE0B024F946}" destId="{D6183A75-4167-4B07-9B91-28A120FCFAB7}" srcOrd="0" destOrd="0" presId="urn:microsoft.com/office/officeart/2005/8/layout/vList4#2"/>
    <dgm:cxn modelId="{8C25091C-CB30-4484-879A-FD8EE79CD916}" type="presParOf" srcId="{7AFA49DA-62A4-46FF-A89C-8AE0B024F946}" destId="{401D3305-C4BC-4193-B517-D8BB5A0C6B93}" srcOrd="1" destOrd="0" presId="urn:microsoft.com/office/officeart/2005/8/layout/vList4#2"/>
    <dgm:cxn modelId="{0FC1C5DD-2430-4F80-A6C5-B4DC2F98777D}" type="presParOf" srcId="{7AFA49DA-62A4-46FF-A89C-8AE0B024F946}" destId="{FC4AF4A4-E0BB-4BD6-B7B2-95585B9C5093}" srcOrd="2" destOrd="0" presId="urn:microsoft.com/office/officeart/2005/8/layout/vList4#2"/>
    <dgm:cxn modelId="{ACF81261-1F74-4922-A7ED-8A1B21C77017}" type="presParOf" srcId="{E1ADD4ED-C722-41D1-B8F7-5FCC1F9071DE}" destId="{B6E99787-F384-40A2-83E4-EBCEF410ECD7}" srcOrd="3" destOrd="0" presId="urn:microsoft.com/office/officeart/2005/8/layout/vList4#2"/>
    <dgm:cxn modelId="{581406C3-A0B8-4057-84C7-79843C3AEA91}" type="presParOf" srcId="{E1ADD4ED-C722-41D1-B8F7-5FCC1F9071DE}" destId="{9179A334-216E-4D19-8D7A-D46A1F66BF5F}" srcOrd="4" destOrd="0" presId="urn:microsoft.com/office/officeart/2005/8/layout/vList4#2"/>
    <dgm:cxn modelId="{5257A2C5-F871-4C43-8C15-0D2C1FEE653F}" type="presParOf" srcId="{9179A334-216E-4D19-8D7A-D46A1F66BF5F}" destId="{81C570D0-8469-4FD6-8AA8-4A5FFCAC0AD8}" srcOrd="0" destOrd="0" presId="urn:microsoft.com/office/officeart/2005/8/layout/vList4#2"/>
    <dgm:cxn modelId="{8222C211-E077-4B72-B454-119EB3A344D9}" type="presParOf" srcId="{9179A334-216E-4D19-8D7A-D46A1F66BF5F}" destId="{DF79EAD5-5047-424C-AB8B-8D256C4A1CB4}" srcOrd="1" destOrd="0" presId="urn:microsoft.com/office/officeart/2005/8/layout/vList4#2"/>
    <dgm:cxn modelId="{07096B94-55B1-4DDD-A73B-95578CA993D4}" type="presParOf" srcId="{9179A334-216E-4D19-8D7A-D46A1F66BF5F}" destId="{DAF73093-25C9-4E13-9B6F-69CF301E50F6}" srcOrd="2" destOrd="0" presId="urn:microsoft.com/office/officeart/2005/8/layout/vList4#2"/>
    <dgm:cxn modelId="{35B5169F-A2DE-46EA-B78D-F0AEB4A231A3}" type="presParOf" srcId="{E1ADD4ED-C722-41D1-B8F7-5FCC1F9071DE}" destId="{9EFCE7E0-7615-4866-AC3E-D9157794553C}" srcOrd="5" destOrd="0" presId="urn:microsoft.com/office/officeart/2005/8/layout/vList4#2"/>
    <dgm:cxn modelId="{29C13987-9D93-4C72-BFBD-4BAAB0B1A45D}" type="presParOf" srcId="{E1ADD4ED-C722-41D1-B8F7-5FCC1F9071DE}" destId="{CC403DA9-8D0F-49D6-96A3-AC9AF1CBC182}" srcOrd="6" destOrd="0" presId="urn:microsoft.com/office/officeart/2005/8/layout/vList4#2"/>
    <dgm:cxn modelId="{65BCF0E2-F91F-4F0F-9A37-D95960340418}" type="presParOf" srcId="{CC403DA9-8D0F-49D6-96A3-AC9AF1CBC182}" destId="{DECB2A60-52E1-4102-8531-8BF1A2A8FBD1}" srcOrd="0" destOrd="0" presId="urn:microsoft.com/office/officeart/2005/8/layout/vList4#2"/>
    <dgm:cxn modelId="{C008CAD4-0AB6-474F-8628-B29C794150A0}" type="presParOf" srcId="{CC403DA9-8D0F-49D6-96A3-AC9AF1CBC182}" destId="{3F7567F5-85DD-4B04-BC97-39EE97656964}" srcOrd="1" destOrd="0" presId="urn:microsoft.com/office/officeart/2005/8/layout/vList4#2"/>
    <dgm:cxn modelId="{DF8001EA-93A4-4978-8431-046F48141F50}" type="presParOf" srcId="{CC403DA9-8D0F-49D6-96A3-AC9AF1CBC182}" destId="{78162347-08B4-43AC-9AD1-FC5D0E4B20BB}" srcOrd="2" destOrd="0" presId="urn:microsoft.com/office/officeart/2005/8/layout/vList4#2"/>
    <dgm:cxn modelId="{6CF23941-8968-47D7-826D-A4244BE7317B}" type="presParOf" srcId="{E1ADD4ED-C722-41D1-B8F7-5FCC1F9071DE}" destId="{348F14DB-62E4-4B4F-8595-AFB43CFB740F}" srcOrd="7" destOrd="0" presId="urn:microsoft.com/office/officeart/2005/8/layout/vList4#2"/>
    <dgm:cxn modelId="{10F4D134-7CA9-4431-AC83-BA8AB736BF1A}" type="presParOf" srcId="{E1ADD4ED-C722-41D1-B8F7-5FCC1F9071DE}" destId="{9FA27932-10E9-49C5-A551-92B242431E94}" srcOrd="8" destOrd="0" presId="urn:microsoft.com/office/officeart/2005/8/layout/vList4#2"/>
    <dgm:cxn modelId="{9A2C8ED2-E4AE-42E5-9C96-2E89D53D6554}" type="presParOf" srcId="{9FA27932-10E9-49C5-A551-92B242431E94}" destId="{1F07BF36-5B26-430F-B1A1-468EB75F2AED}" srcOrd="0" destOrd="0" presId="urn:microsoft.com/office/officeart/2005/8/layout/vList4#2"/>
    <dgm:cxn modelId="{7D9A625F-D13A-44DC-BA31-5991DE049EDA}" type="presParOf" srcId="{9FA27932-10E9-49C5-A551-92B242431E94}" destId="{A3297C6A-C548-4674-B153-ECBC69F903BE}" srcOrd="1" destOrd="0" presId="urn:microsoft.com/office/officeart/2005/8/layout/vList4#2"/>
    <dgm:cxn modelId="{93D7840A-68BE-49D4-A935-3536EFD737D2}" type="presParOf" srcId="{9FA27932-10E9-49C5-A551-92B242431E94}" destId="{23B6034B-64DF-403E-814C-7F150351E32D}" srcOrd="2" destOrd="0" presId="urn:microsoft.com/office/officeart/2005/8/layout/vList4#2"/>
    <dgm:cxn modelId="{90B7F306-CDFF-49A6-BD80-D44B21C25B69}" type="presParOf" srcId="{E1ADD4ED-C722-41D1-B8F7-5FCC1F9071DE}" destId="{F5650C0E-0353-4E8E-82B6-5E096B922B14}" srcOrd="9" destOrd="0" presId="urn:microsoft.com/office/officeart/2005/8/layout/vList4#2"/>
    <dgm:cxn modelId="{7824FF9C-4C34-47C4-BDAC-F9885F7B08C1}" type="presParOf" srcId="{E1ADD4ED-C722-41D1-B8F7-5FCC1F9071DE}" destId="{373EE543-25A8-423B-A0BC-28D8FA00F592}" srcOrd="10" destOrd="0" presId="urn:microsoft.com/office/officeart/2005/8/layout/vList4#2"/>
    <dgm:cxn modelId="{93627458-6CC4-4E42-9D5E-23C29D945BB5}" type="presParOf" srcId="{373EE543-25A8-423B-A0BC-28D8FA00F592}" destId="{B494BE08-7BFD-4A93-8DD1-FA9E8B2522FC}" srcOrd="0" destOrd="0" presId="urn:microsoft.com/office/officeart/2005/8/layout/vList4#2"/>
    <dgm:cxn modelId="{423469A7-2C15-4C96-8004-B9B4CEFA7D70}" type="presParOf" srcId="{373EE543-25A8-423B-A0BC-28D8FA00F592}" destId="{E6FD9126-A63D-4A55-B17A-1C4B4B93D4D1}" srcOrd="1" destOrd="0" presId="urn:microsoft.com/office/officeart/2005/8/layout/vList4#2"/>
    <dgm:cxn modelId="{CC069B10-09EE-4167-889B-47EC1F921B40}" type="presParOf" srcId="{373EE543-25A8-423B-A0BC-28D8FA00F592}" destId="{2F7776B5-E385-4EB8-ADAD-54AFBD2F6532}" srcOrd="2" destOrd="0" presId="urn:microsoft.com/office/officeart/2005/8/layout/vList4#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3297A5B3-5319-4078-9DCB-9C774F195C7F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55D48C6C-BE28-4C67-BCA1-CB26FDA37CB0}">
      <dgm:prSet/>
      <dgm:spPr/>
      <dgm:t>
        <a:bodyPr/>
        <a:lstStyle/>
        <a:p>
          <a:pPr rtl="0"/>
          <a:r>
            <a:rPr lang="en-US" smtClean="0"/>
            <a:t>Menjelaskan CSA</a:t>
          </a:r>
          <a:r>
            <a:rPr lang="id-ID" smtClean="0"/>
            <a:t> dan </a:t>
          </a:r>
          <a:r>
            <a:rPr lang="en-US" smtClean="0"/>
            <a:t>menetapkan aturan-aturan pada awal </a:t>
          </a:r>
          <a:r>
            <a:rPr lang="en-US" i="1" smtClean="0"/>
            <a:t>workshop</a:t>
          </a:r>
          <a:endParaRPr lang="en-US"/>
        </a:p>
      </dgm:t>
    </dgm:pt>
    <dgm:pt modelId="{A8EA5B85-A0EE-4236-8988-A4DC1747173B}" type="parTrans" cxnId="{9F1AA139-5412-44A2-A8FA-5C3EC8015AF9}">
      <dgm:prSet/>
      <dgm:spPr/>
      <dgm:t>
        <a:bodyPr/>
        <a:lstStyle/>
        <a:p>
          <a:endParaRPr lang="en-US"/>
        </a:p>
      </dgm:t>
    </dgm:pt>
    <dgm:pt modelId="{373602DC-DD31-4CDF-81BF-95FD99174B4F}" type="sibTrans" cxnId="{9F1AA139-5412-44A2-A8FA-5C3EC8015AF9}">
      <dgm:prSet/>
      <dgm:spPr/>
      <dgm:t>
        <a:bodyPr/>
        <a:lstStyle/>
        <a:p>
          <a:endParaRPr lang="en-US"/>
        </a:p>
      </dgm:t>
    </dgm:pt>
    <dgm:pt modelId="{4B5B20B2-C224-4E8B-9824-7142776CD36B}">
      <dgm:prSet/>
      <dgm:spPr/>
      <dgm:t>
        <a:bodyPr/>
        <a:lstStyle/>
        <a:p>
          <a:pPr rtl="0"/>
          <a:r>
            <a:rPr lang="id-ID" smtClean="0"/>
            <a:t>M</a:t>
          </a:r>
          <a:r>
            <a:rPr lang="en-US" smtClean="0"/>
            <a:t>encatat dan memastikan hal-hal yang diputuskan dalam </a:t>
          </a:r>
          <a:r>
            <a:rPr lang="en-US" i="1" smtClean="0"/>
            <a:t>workshop</a:t>
          </a:r>
          <a:r>
            <a:rPr lang="id-ID" i="1" smtClean="0"/>
            <a:t> </a:t>
          </a:r>
          <a:r>
            <a:rPr lang="id-ID" i="0" smtClean="0"/>
            <a:t>didokumentasikan</a:t>
          </a:r>
          <a:endParaRPr lang="en-US" i="0"/>
        </a:p>
      </dgm:t>
    </dgm:pt>
    <dgm:pt modelId="{5D2E3198-7ACA-42AC-A60F-C176A072FEA8}" type="parTrans" cxnId="{2975E09A-BEAB-42B6-8B60-77F0C227F9F7}">
      <dgm:prSet/>
      <dgm:spPr/>
      <dgm:t>
        <a:bodyPr/>
        <a:lstStyle/>
        <a:p>
          <a:endParaRPr lang="en-US"/>
        </a:p>
      </dgm:t>
    </dgm:pt>
    <dgm:pt modelId="{B1994112-2257-4FD2-9880-A099EF054EFA}" type="sibTrans" cxnId="{2975E09A-BEAB-42B6-8B60-77F0C227F9F7}">
      <dgm:prSet/>
      <dgm:spPr/>
      <dgm:t>
        <a:bodyPr/>
        <a:lstStyle/>
        <a:p>
          <a:endParaRPr lang="en-US"/>
        </a:p>
      </dgm:t>
    </dgm:pt>
    <dgm:pt modelId="{3DD08B9A-A531-4C32-B401-51BA635E40B9}">
      <dgm:prSet/>
      <dgm:spPr/>
      <dgm:t>
        <a:bodyPr/>
        <a:lstStyle/>
        <a:p>
          <a:pPr rtl="0"/>
          <a:r>
            <a:rPr lang="id-ID" smtClean="0"/>
            <a:t>M</a:t>
          </a:r>
          <a:r>
            <a:rPr lang="en-US" smtClean="0"/>
            <a:t>emandu jalannya workshop</a:t>
          </a:r>
          <a:endParaRPr lang="en-US"/>
        </a:p>
      </dgm:t>
    </dgm:pt>
    <dgm:pt modelId="{F8B626CB-C8A3-4622-B706-99264B542147}" type="parTrans" cxnId="{BFBA1BCA-FEB0-4E95-B9F6-AA53E69B024F}">
      <dgm:prSet/>
      <dgm:spPr/>
      <dgm:t>
        <a:bodyPr/>
        <a:lstStyle/>
        <a:p>
          <a:endParaRPr lang="en-US"/>
        </a:p>
      </dgm:t>
    </dgm:pt>
    <dgm:pt modelId="{0F3CB7B2-F38F-409E-8805-F81A0913946A}" type="sibTrans" cxnId="{BFBA1BCA-FEB0-4E95-B9F6-AA53E69B024F}">
      <dgm:prSet/>
      <dgm:spPr/>
      <dgm:t>
        <a:bodyPr/>
        <a:lstStyle/>
        <a:p>
          <a:endParaRPr lang="en-US"/>
        </a:p>
      </dgm:t>
    </dgm:pt>
    <dgm:pt modelId="{D472C68D-9C4E-4A3B-8B6C-8DBF055DF626}" type="pres">
      <dgm:prSet presAssocID="{3297A5B3-5319-4078-9DCB-9C774F195C7F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EC65218C-92FA-4B97-B0FA-851C69159069}" type="pres">
      <dgm:prSet presAssocID="{55D48C6C-BE28-4C67-BCA1-CB26FDA37CB0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7EF4043-45DC-4E65-B033-26D77A4F7069}" type="pres">
      <dgm:prSet presAssocID="{373602DC-DD31-4CDF-81BF-95FD99174B4F}" presName="spacer" presStyleCnt="0"/>
      <dgm:spPr/>
    </dgm:pt>
    <dgm:pt modelId="{0558A120-4D69-43C6-BE7A-8E50E0909CDD}" type="pres">
      <dgm:prSet presAssocID="{3DD08B9A-A531-4C32-B401-51BA635E40B9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211F39C-01C9-497B-BB93-359DA2C3F440}" type="pres">
      <dgm:prSet presAssocID="{0F3CB7B2-F38F-409E-8805-F81A0913946A}" presName="spacer" presStyleCnt="0"/>
      <dgm:spPr/>
    </dgm:pt>
    <dgm:pt modelId="{C8A48FF7-678E-4DC0-8126-DA807545E41E}" type="pres">
      <dgm:prSet presAssocID="{4B5B20B2-C224-4E8B-9824-7142776CD36B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9F1AA139-5412-44A2-A8FA-5C3EC8015AF9}" srcId="{3297A5B3-5319-4078-9DCB-9C774F195C7F}" destId="{55D48C6C-BE28-4C67-BCA1-CB26FDA37CB0}" srcOrd="0" destOrd="0" parTransId="{A8EA5B85-A0EE-4236-8988-A4DC1747173B}" sibTransId="{373602DC-DD31-4CDF-81BF-95FD99174B4F}"/>
    <dgm:cxn modelId="{BFBA1BCA-FEB0-4E95-B9F6-AA53E69B024F}" srcId="{3297A5B3-5319-4078-9DCB-9C774F195C7F}" destId="{3DD08B9A-A531-4C32-B401-51BA635E40B9}" srcOrd="1" destOrd="0" parTransId="{F8B626CB-C8A3-4622-B706-99264B542147}" sibTransId="{0F3CB7B2-F38F-409E-8805-F81A0913946A}"/>
    <dgm:cxn modelId="{A921F222-7291-4CAB-A52F-D5E443B8BCA9}" type="presOf" srcId="{4B5B20B2-C224-4E8B-9824-7142776CD36B}" destId="{C8A48FF7-678E-4DC0-8126-DA807545E41E}" srcOrd="0" destOrd="0" presId="urn:microsoft.com/office/officeart/2005/8/layout/vList2"/>
    <dgm:cxn modelId="{094B500E-C2E1-4CB4-80C5-7E9775D381D7}" type="presOf" srcId="{3297A5B3-5319-4078-9DCB-9C774F195C7F}" destId="{D472C68D-9C4E-4A3B-8B6C-8DBF055DF626}" srcOrd="0" destOrd="0" presId="urn:microsoft.com/office/officeart/2005/8/layout/vList2"/>
    <dgm:cxn modelId="{1A3030FA-43B7-4FBE-9029-98BA57628235}" type="presOf" srcId="{3DD08B9A-A531-4C32-B401-51BA635E40B9}" destId="{0558A120-4D69-43C6-BE7A-8E50E0909CDD}" srcOrd="0" destOrd="0" presId="urn:microsoft.com/office/officeart/2005/8/layout/vList2"/>
    <dgm:cxn modelId="{2975E09A-BEAB-42B6-8B60-77F0C227F9F7}" srcId="{3297A5B3-5319-4078-9DCB-9C774F195C7F}" destId="{4B5B20B2-C224-4E8B-9824-7142776CD36B}" srcOrd="2" destOrd="0" parTransId="{5D2E3198-7ACA-42AC-A60F-C176A072FEA8}" sibTransId="{B1994112-2257-4FD2-9880-A099EF054EFA}"/>
    <dgm:cxn modelId="{A9B08AB9-6B85-4F42-A1E3-A6181BB3A023}" type="presOf" srcId="{55D48C6C-BE28-4C67-BCA1-CB26FDA37CB0}" destId="{EC65218C-92FA-4B97-B0FA-851C69159069}" srcOrd="0" destOrd="0" presId="urn:microsoft.com/office/officeart/2005/8/layout/vList2"/>
    <dgm:cxn modelId="{97418B06-D305-4738-B2B6-E6CD419CE886}" type="presParOf" srcId="{D472C68D-9C4E-4A3B-8B6C-8DBF055DF626}" destId="{EC65218C-92FA-4B97-B0FA-851C69159069}" srcOrd="0" destOrd="0" presId="urn:microsoft.com/office/officeart/2005/8/layout/vList2"/>
    <dgm:cxn modelId="{FD0AEB4B-0C1B-496B-8790-25AEACBF7BD1}" type="presParOf" srcId="{D472C68D-9C4E-4A3B-8B6C-8DBF055DF626}" destId="{07EF4043-45DC-4E65-B033-26D77A4F7069}" srcOrd="1" destOrd="0" presId="urn:microsoft.com/office/officeart/2005/8/layout/vList2"/>
    <dgm:cxn modelId="{EE97BC0A-EC72-4155-9E23-27D81FE78AD2}" type="presParOf" srcId="{D472C68D-9C4E-4A3B-8B6C-8DBF055DF626}" destId="{0558A120-4D69-43C6-BE7A-8E50E0909CDD}" srcOrd="2" destOrd="0" presId="urn:microsoft.com/office/officeart/2005/8/layout/vList2"/>
    <dgm:cxn modelId="{8CF0D842-B12C-4C2D-85B3-D364D9A76026}" type="presParOf" srcId="{D472C68D-9C4E-4A3B-8B6C-8DBF055DF626}" destId="{7211F39C-01C9-497B-BB93-359DA2C3F440}" srcOrd="3" destOrd="0" presId="urn:microsoft.com/office/officeart/2005/8/layout/vList2"/>
    <dgm:cxn modelId="{FA61516F-2EA4-40E2-83CA-AB9537BDEA0E}" type="presParOf" srcId="{D472C68D-9C4E-4A3B-8B6C-8DBF055DF626}" destId="{C8A48FF7-678E-4DC0-8126-DA807545E41E}" srcOrd="4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25D20F52-3570-4410-BCAB-3503EF2C2528}" type="doc">
      <dgm:prSet loTypeId="urn:microsoft.com/office/officeart/2005/8/layout/target3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E1373746-2051-485A-BA8A-BB1D336803FD}">
      <dgm:prSet/>
      <dgm:spPr/>
      <dgm:t>
        <a:bodyPr/>
        <a:lstStyle/>
        <a:p>
          <a:pPr rtl="0"/>
          <a:r>
            <a:rPr lang="en-US" smtClean="0"/>
            <a:t>Utama:  sebagai penyelenggara dan komunikator.</a:t>
          </a:r>
          <a:endParaRPr lang="en-US"/>
        </a:p>
      </dgm:t>
    </dgm:pt>
    <dgm:pt modelId="{ED5EC618-CE08-4989-BB8C-85C7735BC8CD}" type="parTrans" cxnId="{003CBE82-72A4-47B9-984B-8DDF95D6FFA2}">
      <dgm:prSet/>
      <dgm:spPr/>
      <dgm:t>
        <a:bodyPr/>
        <a:lstStyle/>
        <a:p>
          <a:endParaRPr lang="en-US"/>
        </a:p>
      </dgm:t>
    </dgm:pt>
    <dgm:pt modelId="{8F18A806-9717-4764-B943-D82CE7959FA0}" type="sibTrans" cxnId="{003CBE82-72A4-47B9-984B-8DDF95D6FFA2}">
      <dgm:prSet/>
      <dgm:spPr/>
      <dgm:t>
        <a:bodyPr/>
        <a:lstStyle/>
        <a:p>
          <a:endParaRPr lang="en-US"/>
        </a:p>
      </dgm:t>
    </dgm:pt>
    <dgm:pt modelId="{8A70A561-E327-48B2-99CB-B6C8464080C4}">
      <dgm:prSet/>
      <dgm:spPr/>
      <dgm:t>
        <a:bodyPr/>
        <a:lstStyle/>
        <a:p>
          <a:pPr rtl="0"/>
          <a:r>
            <a:rPr lang="id-ID" smtClean="0"/>
            <a:t>M</a:t>
          </a:r>
          <a:r>
            <a:rPr lang="en-US" smtClean="0"/>
            <a:t>emastikan </a:t>
          </a:r>
          <a:r>
            <a:rPr lang="id-ID" smtClean="0"/>
            <a:t>diskusi </a:t>
          </a:r>
          <a:r>
            <a:rPr lang="en-US" smtClean="0"/>
            <a:t>berlangsung dua arah dan keterlibatan peserta.</a:t>
          </a:r>
          <a:endParaRPr lang="en-US"/>
        </a:p>
      </dgm:t>
    </dgm:pt>
    <dgm:pt modelId="{A7DE97E2-A221-43D9-80F7-541A31A0ADAE}" type="parTrans" cxnId="{DC305958-C83B-4A42-A7E4-B5B162D4510E}">
      <dgm:prSet/>
      <dgm:spPr/>
      <dgm:t>
        <a:bodyPr/>
        <a:lstStyle/>
        <a:p>
          <a:endParaRPr lang="en-US"/>
        </a:p>
      </dgm:t>
    </dgm:pt>
    <dgm:pt modelId="{BB5D07C2-B6F2-48C7-9944-8A197CB24F3D}" type="sibTrans" cxnId="{DC305958-C83B-4A42-A7E4-B5B162D4510E}">
      <dgm:prSet/>
      <dgm:spPr/>
      <dgm:t>
        <a:bodyPr/>
        <a:lstStyle/>
        <a:p>
          <a:endParaRPr lang="en-US"/>
        </a:p>
      </dgm:t>
    </dgm:pt>
    <dgm:pt modelId="{D8974D74-30B8-4083-992C-02DFF10BF15E}">
      <dgm:prSet/>
      <dgm:spPr/>
      <dgm:t>
        <a:bodyPr/>
        <a:lstStyle/>
        <a:p>
          <a:pPr rtl="0"/>
          <a:r>
            <a:rPr lang="en-US" smtClean="0"/>
            <a:t>Sabar, toleran untuk ambiguitas, mampu untuk mengembangkan </a:t>
          </a:r>
          <a:r>
            <a:rPr lang="id-ID" smtClean="0"/>
            <a:t>kesadaran</a:t>
          </a:r>
          <a:r>
            <a:rPr lang="en-US" smtClean="0"/>
            <a:t> pada waktu yang</a:t>
          </a:r>
          <a:r>
            <a:rPr lang="id-ID" smtClean="0"/>
            <a:t> tepat saat memberi </a:t>
          </a:r>
          <a:r>
            <a:rPr lang="en-US" smtClean="0"/>
            <a:t>bantu</a:t>
          </a:r>
          <a:r>
            <a:rPr lang="id-ID" smtClean="0"/>
            <a:t>an.</a:t>
          </a:r>
          <a:r>
            <a:rPr lang="en-US" smtClean="0"/>
            <a:t> </a:t>
          </a:r>
          <a:endParaRPr lang="en-US"/>
        </a:p>
      </dgm:t>
    </dgm:pt>
    <dgm:pt modelId="{9FD1A2DA-BFD2-46B7-A937-A776E75B6E98}" type="parTrans" cxnId="{AF8998CF-FC26-45FA-9033-FE29B15DAE6D}">
      <dgm:prSet/>
      <dgm:spPr/>
      <dgm:t>
        <a:bodyPr/>
        <a:lstStyle/>
        <a:p>
          <a:endParaRPr lang="en-US"/>
        </a:p>
      </dgm:t>
    </dgm:pt>
    <dgm:pt modelId="{11171C7B-C373-4111-87D9-6AF40BB03318}" type="sibTrans" cxnId="{AF8998CF-FC26-45FA-9033-FE29B15DAE6D}">
      <dgm:prSet/>
      <dgm:spPr/>
      <dgm:t>
        <a:bodyPr/>
        <a:lstStyle/>
        <a:p>
          <a:endParaRPr lang="en-US"/>
        </a:p>
      </dgm:t>
    </dgm:pt>
    <dgm:pt modelId="{1FB69616-CE75-4B3F-9E3A-24FE3F72B2A9}">
      <dgm:prSet/>
      <dgm:spPr/>
      <dgm:t>
        <a:bodyPr/>
        <a:lstStyle/>
        <a:p>
          <a:pPr rtl="0"/>
          <a:r>
            <a:rPr lang="en-US" smtClean="0"/>
            <a:t>Mampu untuk mengatur, </a:t>
          </a:r>
          <a:r>
            <a:rPr lang="id-ID" smtClean="0"/>
            <a:t>mengurusi hal detail </a:t>
          </a:r>
          <a:r>
            <a:rPr lang="en-US" smtClean="0"/>
            <a:t>dan </a:t>
          </a:r>
          <a:r>
            <a:rPr lang="id-ID" smtClean="0"/>
            <a:t>membawa acara sampai selesai.</a:t>
          </a:r>
          <a:endParaRPr lang="en-US"/>
        </a:p>
      </dgm:t>
    </dgm:pt>
    <dgm:pt modelId="{75693ADE-78FF-4EC7-926D-96683BBA594B}" type="parTrans" cxnId="{CB1DCDD6-D515-4EA0-925C-A390AD993C9E}">
      <dgm:prSet/>
      <dgm:spPr/>
      <dgm:t>
        <a:bodyPr/>
        <a:lstStyle/>
        <a:p>
          <a:endParaRPr lang="en-US"/>
        </a:p>
      </dgm:t>
    </dgm:pt>
    <dgm:pt modelId="{70A60C4C-43DE-4753-8D38-521904ACCB22}" type="sibTrans" cxnId="{CB1DCDD6-D515-4EA0-925C-A390AD993C9E}">
      <dgm:prSet/>
      <dgm:spPr/>
      <dgm:t>
        <a:bodyPr/>
        <a:lstStyle/>
        <a:p>
          <a:endParaRPr lang="en-US"/>
        </a:p>
      </dgm:t>
    </dgm:pt>
    <dgm:pt modelId="{99A5FE20-63B9-41E0-BE96-89ECA4E372AB}" type="pres">
      <dgm:prSet presAssocID="{25D20F52-3570-4410-BCAB-3503EF2C2528}" presName="Name0" presStyleCnt="0">
        <dgm:presLayoutVars>
          <dgm:chMax val="7"/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4C25C88C-F27D-474A-A618-8E143F4558F7}" type="pres">
      <dgm:prSet presAssocID="{E1373746-2051-485A-BA8A-BB1D336803FD}" presName="circle1" presStyleLbl="node1" presStyleIdx="0" presStyleCnt="4"/>
      <dgm:spPr/>
    </dgm:pt>
    <dgm:pt modelId="{1315D9F0-AE52-4B4C-B084-003D92CC9936}" type="pres">
      <dgm:prSet presAssocID="{E1373746-2051-485A-BA8A-BB1D336803FD}" presName="space" presStyleCnt="0"/>
      <dgm:spPr/>
    </dgm:pt>
    <dgm:pt modelId="{585DEE15-6C65-48FD-B1A8-F24E4B39B2B4}" type="pres">
      <dgm:prSet presAssocID="{E1373746-2051-485A-BA8A-BB1D336803FD}" presName="rect1" presStyleLbl="alignAcc1" presStyleIdx="0" presStyleCnt="4"/>
      <dgm:spPr/>
      <dgm:t>
        <a:bodyPr/>
        <a:lstStyle/>
        <a:p>
          <a:endParaRPr lang="en-US"/>
        </a:p>
      </dgm:t>
    </dgm:pt>
    <dgm:pt modelId="{C7371828-CED5-45D2-91BD-2C04B038563F}" type="pres">
      <dgm:prSet presAssocID="{8A70A561-E327-48B2-99CB-B6C8464080C4}" presName="vertSpace2" presStyleLbl="node1" presStyleIdx="0" presStyleCnt="4"/>
      <dgm:spPr/>
    </dgm:pt>
    <dgm:pt modelId="{E0400E7B-2CA9-4268-A036-E1D4A4083ECB}" type="pres">
      <dgm:prSet presAssocID="{8A70A561-E327-48B2-99CB-B6C8464080C4}" presName="circle2" presStyleLbl="node1" presStyleIdx="1" presStyleCnt="4"/>
      <dgm:spPr/>
    </dgm:pt>
    <dgm:pt modelId="{58846E98-AD1F-4118-89B9-6FF6E8AC1394}" type="pres">
      <dgm:prSet presAssocID="{8A70A561-E327-48B2-99CB-B6C8464080C4}" presName="rect2" presStyleLbl="alignAcc1" presStyleIdx="1" presStyleCnt="4"/>
      <dgm:spPr/>
      <dgm:t>
        <a:bodyPr/>
        <a:lstStyle/>
        <a:p>
          <a:endParaRPr lang="en-US"/>
        </a:p>
      </dgm:t>
    </dgm:pt>
    <dgm:pt modelId="{80852199-7ED3-4F56-B74A-C1AEA2ADDE68}" type="pres">
      <dgm:prSet presAssocID="{D8974D74-30B8-4083-992C-02DFF10BF15E}" presName="vertSpace3" presStyleLbl="node1" presStyleIdx="1" presStyleCnt="4"/>
      <dgm:spPr/>
    </dgm:pt>
    <dgm:pt modelId="{C0F9F705-243B-4C95-8B06-05C3AE78D27A}" type="pres">
      <dgm:prSet presAssocID="{D8974D74-30B8-4083-992C-02DFF10BF15E}" presName="circle3" presStyleLbl="node1" presStyleIdx="2" presStyleCnt="4"/>
      <dgm:spPr/>
    </dgm:pt>
    <dgm:pt modelId="{C1DCE718-35BC-422D-9AE1-03A5991BE835}" type="pres">
      <dgm:prSet presAssocID="{D8974D74-30B8-4083-992C-02DFF10BF15E}" presName="rect3" presStyleLbl="alignAcc1" presStyleIdx="2" presStyleCnt="4"/>
      <dgm:spPr/>
      <dgm:t>
        <a:bodyPr/>
        <a:lstStyle/>
        <a:p>
          <a:endParaRPr lang="en-US"/>
        </a:p>
      </dgm:t>
    </dgm:pt>
    <dgm:pt modelId="{CEFA1C52-5788-4A76-A0F3-5B8A120911B0}" type="pres">
      <dgm:prSet presAssocID="{1FB69616-CE75-4B3F-9E3A-24FE3F72B2A9}" presName="vertSpace4" presStyleLbl="node1" presStyleIdx="2" presStyleCnt="4"/>
      <dgm:spPr/>
    </dgm:pt>
    <dgm:pt modelId="{46B0EB34-69EF-4862-B139-A84329E60106}" type="pres">
      <dgm:prSet presAssocID="{1FB69616-CE75-4B3F-9E3A-24FE3F72B2A9}" presName="circle4" presStyleLbl="node1" presStyleIdx="3" presStyleCnt="4"/>
      <dgm:spPr/>
    </dgm:pt>
    <dgm:pt modelId="{E1C39F3E-013B-4883-AEBE-9EA014E2EBEB}" type="pres">
      <dgm:prSet presAssocID="{1FB69616-CE75-4B3F-9E3A-24FE3F72B2A9}" presName="rect4" presStyleLbl="alignAcc1" presStyleIdx="3" presStyleCnt="4"/>
      <dgm:spPr/>
      <dgm:t>
        <a:bodyPr/>
        <a:lstStyle/>
        <a:p>
          <a:endParaRPr lang="en-US"/>
        </a:p>
      </dgm:t>
    </dgm:pt>
    <dgm:pt modelId="{1C029A9B-72EB-456B-BA43-DF3298A86769}" type="pres">
      <dgm:prSet presAssocID="{E1373746-2051-485A-BA8A-BB1D336803FD}" presName="rect1ParTxNoCh" presStyleLbl="alignAcc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E0C2F4A-11F3-4DA6-B8BC-0949DD8E0451}" type="pres">
      <dgm:prSet presAssocID="{8A70A561-E327-48B2-99CB-B6C8464080C4}" presName="rect2ParTxNoCh" presStyleLbl="alignAcc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544E490-A79C-46E4-B182-F2CEDC67A0F0}" type="pres">
      <dgm:prSet presAssocID="{D8974D74-30B8-4083-992C-02DFF10BF15E}" presName="rect3ParTxNoCh" presStyleLbl="alignAcc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4D39814-8A62-4BD7-9153-C9DF130F4EAE}" type="pres">
      <dgm:prSet presAssocID="{1FB69616-CE75-4B3F-9E3A-24FE3F72B2A9}" presName="rect4ParTxNoCh" presStyleLbl="alignAcc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EE48CC44-C43E-451D-B3C9-49D1FCDABBAD}" type="presOf" srcId="{1FB69616-CE75-4B3F-9E3A-24FE3F72B2A9}" destId="{E1C39F3E-013B-4883-AEBE-9EA014E2EBEB}" srcOrd="0" destOrd="0" presId="urn:microsoft.com/office/officeart/2005/8/layout/target3"/>
    <dgm:cxn modelId="{168D2C30-2952-4682-8646-CC713D6DD9D9}" type="presOf" srcId="{D8974D74-30B8-4083-992C-02DFF10BF15E}" destId="{C1DCE718-35BC-422D-9AE1-03A5991BE835}" srcOrd="0" destOrd="0" presId="urn:microsoft.com/office/officeart/2005/8/layout/target3"/>
    <dgm:cxn modelId="{CB1DCDD6-D515-4EA0-925C-A390AD993C9E}" srcId="{25D20F52-3570-4410-BCAB-3503EF2C2528}" destId="{1FB69616-CE75-4B3F-9E3A-24FE3F72B2A9}" srcOrd="3" destOrd="0" parTransId="{75693ADE-78FF-4EC7-926D-96683BBA594B}" sibTransId="{70A60C4C-43DE-4753-8D38-521904ACCB22}"/>
    <dgm:cxn modelId="{C9B3195C-75B6-46E1-9C91-3DD4260C72B3}" type="presOf" srcId="{E1373746-2051-485A-BA8A-BB1D336803FD}" destId="{1C029A9B-72EB-456B-BA43-DF3298A86769}" srcOrd="1" destOrd="0" presId="urn:microsoft.com/office/officeart/2005/8/layout/target3"/>
    <dgm:cxn modelId="{B1621489-A704-4304-8B3E-BBA45F00A597}" type="presOf" srcId="{1FB69616-CE75-4B3F-9E3A-24FE3F72B2A9}" destId="{C4D39814-8A62-4BD7-9153-C9DF130F4EAE}" srcOrd="1" destOrd="0" presId="urn:microsoft.com/office/officeart/2005/8/layout/target3"/>
    <dgm:cxn modelId="{E431291D-730A-4D93-9C57-9091092CA639}" type="presOf" srcId="{8A70A561-E327-48B2-99CB-B6C8464080C4}" destId="{58846E98-AD1F-4118-89B9-6FF6E8AC1394}" srcOrd="0" destOrd="0" presId="urn:microsoft.com/office/officeart/2005/8/layout/target3"/>
    <dgm:cxn modelId="{AF8998CF-FC26-45FA-9033-FE29B15DAE6D}" srcId="{25D20F52-3570-4410-BCAB-3503EF2C2528}" destId="{D8974D74-30B8-4083-992C-02DFF10BF15E}" srcOrd="2" destOrd="0" parTransId="{9FD1A2DA-BFD2-46B7-A937-A776E75B6E98}" sibTransId="{11171C7B-C373-4111-87D9-6AF40BB03318}"/>
    <dgm:cxn modelId="{7E5E1E31-268D-46E3-8029-F1B3D909FB8F}" type="presOf" srcId="{D8974D74-30B8-4083-992C-02DFF10BF15E}" destId="{A544E490-A79C-46E4-B182-F2CEDC67A0F0}" srcOrd="1" destOrd="0" presId="urn:microsoft.com/office/officeart/2005/8/layout/target3"/>
    <dgm:cxn modelId="{F534C894-9CC6-43C4-B205-A720B539C661}" type="presOf" srcId="{8A70A561-E327-48B2-99CB-B6C8464080C4}" destId="{AE0C2F4A-11F3-4DA6-B8BC-0949DD8E0451}" srcOrd="1" destOrd="0" presId="urn:microsoft.com/office/officeart/2005/8/layout/target3"/>
    <dgm:cxn modelId="{A73FD93D-0A28-4B7F-9192-CD879EBC2AC6}" type="presOf" srcId="{E1373746-2051-485A-BA8A-BB1D336803FD}" destId="{585DEE15-6C65-48FD-B1A8-F24E4B39B2B4}" srcOrd="0" destOrd="0" presId="urn:microsoft.com/office/officeart/2005/8/layout/target3"/>
    <dgm:cxn modelId="{16ED084A-D7C2-4B1B-9F16-41D42582CA41}" type="presOf" srcId="{25D20F52-3570-4410-BCAB-3503EF2C2528}" destId="{99A5FE20-63B9-41E0-BE96-89ECA4E372AB}" srcOrd="0" destOrd="0" presId="urn:microsoft.com/office/officeart/2005/8/layout/target3"/>
    <dgm:cxn modelId="{DC305958-C83B-4A42-A7E4-B5B162D4510E}" srcId="{25D20F52-3570-4410-BCAB-3503EF2C2528}" destId="{8A70A561-E327-48B2-99CB-B6C8464080C4}" srcOrd="1" destOrd="0" parTransId="{A7DE97E2-A221-43D9-80F7-541A31A0ADAE}" sibTransId="{BB5D07C2-B6F2-48C7-9944-8A197CB24F3D}"/>
    <dgm:cxn modelId="{003CBE82-72A4-47B9-984B-8DDF95D6FFA2}" srcId="{25D20F52-3570-4410-BCAB-3503EF2C2528}" destId="{E1373746-2051-485A-BA8A-BB1D336803FD}" srcOrd="0" destOrd="0" parTransId="{ED5EC618-CE08-4989-BB8C-85C7735BC8CD}" sibTransId="{8F18A806-9717-4764-B943-D82CE7959FA0}"/>
    <dgm:cxn modelId="{12696CD0-4380-446A-8D7A-9B61A6888E8A}" type="presParOf" srcId="{99A5FE20-63B9-41E0-BE96-89ECA4E372AB}" destId="{4C25C88C-F27D-474A-A618-8E143F4558F7}" srcOrd="0" destOrd="0" presId="urn:microsoft.com/office/officeart/2005/8/layout/target3"/>
    <dgm:cxn modelId="{222E1C1F-9E7A-4D3D-AB70-AA4AB087BC59}" type="presParOf" srcId="{99A5FE20-63B9-41E0-BE96-89ECA4E372AB}" destId="{1315D9F0-AE52-4B4C-B084-003D92CC9936}" srcOrd="1" destOrd="0" presId="urn:microsoft.com/office/officeart/2005/8/layout/target3"/>
    <dgm:cxn modelId="{AEF257F7-976B-4D25-9770-434FD40CA636}" type="presParOf" srcId="{99A5FE20-63B9-41E0-BE96-89ECA4E372AB}" destId="{585DEE15-6C65-48FD-B1A8-F24E4B39B2B4}" srcOrd="2" destOrd="0" presId="urn:microsoft.com/office/officeart/2005/8/layout/target3"/>
    <dgm:cxn modelId="{69E7C35C-488A-4F1D-BAA4-CF7E56AC1371}" type="presParOf" srcId="{99A5FE20-63B9-41E0-BE96-89ECA4E372AB}" destId="{C7371828-CED5-45D2-91BD-2C04B038563F}" srcOrd="3" destOrd="0" presId="urn:microsoft.com/office/officeart/2005/8/layout/target3"/>
    <dgm:cxn modelId="{EF683921-BF89-4FCC-9A26-B2FDCDEB51A1}" type="presParOf" srcId="{99A5FE20-63B9-41E0-BE96-89ECA4E372AB}" destId="{E0400E7B-2CA9-4268-A036-E1D4A4083ECB}" srcOrd="4" destOrd="0" presId="urn:microsoft.com/office/officeart/2005/8/layout/target3"/>
    <dgm:cxn modelId="{955FF87A-0957-4DB9-9C91-469616064258}" type="presParOf" srcId="{99A5FE20-63B9-41E0-BE96-89ECA4E372AB}" destId="{58846E98-AD1F-4118-89B9-6FF6E8AC1394}" srcOrd="5" destOrd="0" presId="urn:microsoft.com/office/officeart/2005/8/layout/target3"/>
    <dgm:cxn modelId="{772ADAE5-636C-404B-AFBD-8CB4F1E6B145}" type="presParOf" srcId="{99A5FE20-63B9-41E0-BE96-89ECA4E372AB}" destId="{80852199-7ED3-4F56-B74A-C1AEA2ADDE68}" srcOrd="6" destOrd="0" presId="urn:microsoft.com/office/officeart/2005/8/layout/target3"/>
    <dgm:cxn modelId="{7E1017D7-1436-4987-B806-BAC1B3818774}" type="presParOf" srcId="{99A5FE20-63B9-41E0-BE96-89ECA4E372AB}" destId="{C0F9F705-243B-4C95-8B06-05C3AE78D27A}" srcOrd="7" destOrd="0" presId="urn:microsoft.com/office/officeart/2005/8/layout/target3"/>
    <dgm:cxn modelId="{6998012B-E252-449F-BD00-DA9C165C0388}" type="presParOf" srcId="{99A5FE20-63B9-41E0-BE96-89ECA4E372AB}" destId="{C1DCE718-35BC-422D-9AE1-03A5991BE835}" srcOrd="8" destOrd="0" presId="urn:microsoft.com/office/officeart/2005/8/layout/target3"/>
    <dgm:cxn modelId="{A9FAF9AD-233B-4330-9943-7D71ED21CCAE}" type="presParOf" srcId="{99A5FE20-63B9-41E0-BE96-89ECA4E372AB}" destId="{CEFA1C52-5788-4A76-A0F3-5B8A120911B0}" srcOrd="9" destOrd="0" presId="urn:microsoft.com/office/officeart/2005/8/layout/target3"/>
    <dgm:cxn modelId="{6041249C-B95C-479F-B515-A67C378564DC}" type="presParOf" srcId="{99A5FE20-63B9-41E0-BE96-89ECA4E372AB}" destId="{46B0EB34-69EF-4862-B139-A84329E60106}" srcOrd="10" destOrd="0" presId="urn:microsoft.com/office/officeart/2005/8/layout/target3"/>
    <dgm:cxn modelId="{08F1E5A7-6355-4ADC-B661-6549E4023421}" type="presParOf" srcId="{99A5FE20-63B9-41E0-BE96-89ECA4E372AB}" destId="{E1C39F3E-013B-4883-AEBE-9EA014E2EBEB}" srcOrd="11" destOrd="0" presId="urn:microsoft.com/office/officeart/2005/8/layout/target3"/>
    <dgm:cxn modelId="{EC9F22F7-9347-49B1-99C4-078B5C9817B2}" type="presParOf" srcId="{99A5FE20-63B9-41E0-BE96-89ECA4E372AB}" destId="{1C029A9B-72EB-456B-BA43-DF3298A86769}" srcOrd="12" destOrd="0" presId="urn:microsoft.com/office/officeart/2005/8/layout/target3"/>
    <dgm:cxn modelId="{E9A87C22-3B86-40CC-8C27-00836B8BF7AB}" type="presParOf" srcId="{99A5FE20-63B9-41E0-BE96-89ECA4E372AB}" destId="{AE0C2F4A-11F3-4DA6-B8BC-0949DD8E0451}" srcOrd="13" destOrd="0" presId="urn:microsoft.com/office/officeart/2005/8/layout/target3"/>
    <dgm:cxn modelId="{0E535AE5-812F-414B-B258-2F37416C6913}" type="presParOf" srcId="{99A5FE20-63B9-41E0-BE96-89ECA4E372AB}" destId="{A544E490-A79C-46E4-B182-F2CEDC67A0F0}" srcOrd="14" destOrd="0" presId="urn:microsoft.com/office/officeart/2005/8/layout/target3"/>
    <dgm:cxn modelId="{E5024529-3E06-4DCC-8480-0BCE816D8294}" type="presParOf" srcId="{99A5FE20-63B9-41E0-BE96-89ECA4E372AB}" destId="{C4D39814-8A62-4BD7-9153-C9DF130F4EAE}" srcOrd="15" destOrd="0" presId="urn:microsoft.com/office/officeart/2005/8/layout/targe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398C596F-4C41-4541-AA2B-3FFB33622E69}" type="doc">
      <dgm:prSet loTypeId="urn:microsoft.com/office/officeart/2005/8/layout/default#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C08EA280-6878-4E30-A4B5-6D9B6BBCA169}">
      <dgm:prSet/>
      <dgm:spPr/>
      <dgm:t>
        <a:bodyPr/>
        <a:lstStyle/>
        <a:p>
          <a:pPr rtl="0"/>
          <a:r>
            <a:rPr lang="id-ID" smtClean="0"/>
            <a:t>Ketrampilan </a:t>
          </a:r>
          <a:r>
            <a:rPr lang="en-US" smtClean="0"/>
            <a:t>Presenta</a:t>
          </a:r>
          <a:r>
            <a:rPr lang="id-ID" smtClean="0"/>
            <a:t>si</a:t>
          </a:r>
          <a:endParaRPr lang="en-US"/>
        </a:p>
      </dgm:t>
    </dgm:pt>
    <dgm:pt modelId="{CB7163BD-B2AF-44FA-BE14-C156190307B6}" type="parTrans" cxnId="{2149B07B-60B6-42EC-91F5-3E26AE1C6ECD}">
      <dgm:prSet/>
      <dgm:spPr/>
      <dgm:t>
        <a:bodyPr/>
        <a:lstStyle/>
        <a:p>
          <a:endParaRPr lang="en-US"/>
        </a:p>
      </dgm:t>
    </dgm:pt>
    <dgm:pt modelId="{7FF092CE-7F1E-4AE5-A7F8-42E86AEA33E0}" type="sibTrans" cxnId="{2149B07B-60B6-42EC-91F5-3E26AE1C6ECD}">
      <dgm:prSet/>
      <dgm:spPr/>
      <dgm:t>
        <a:bodyPr/>
        <a:lstStyle/>
        <a:p>
          <a:endParaRPr lang="en-US"/>
        </a:p>
      </dgm:t>
    </dgm:pt>
    <dgm:pt modelId="{7E4FCD4E-7A6B-4E2B-A25F-07B6396865C4}">
      <dgm:prSet/>
      <dgm:spPr/>
      <dgm:t>
        <a:bodyPr/>
        <a:lstStyle/>
        <a:p>
          <a:pPr rtl="0"/>
          <a:r>
            <a:rPr lang="id-ID" smtClean="0"/>
            <a:t>Ketrampilan </a:t>
          </a:r>
          <a:r>
            <a:rPr lang="en-US" smtClean="0"/>
            <a:t>Fa</a:t>
          </a:r>
          <a:r>
            <a:rPr lang="id-ID" smtClean="0"/>
            <a:t>s</a:t>
          </a:r>
          <a:r>
            <a:rPr lang="en-US" smtClean="0"/>
            <a:t>ilita</a:t>
          </a:r>
          <a:r>
            <a:rPr lang="id-ID" smtClean="0"/>
            <a:t>si</a:t>
          </a:r>
          <a:endParaRPr lang="en-US"/>
        </a:p>
      </dgm:t>
    </dgm:pt>
    <dgm:pt modelId="{53F2F396-756A-4761-BC49-E0249317A1DE}" type="parTrans" cxnId="{3D188CA6-F643-4F6D-B5D0-C51CD211A2BF}">
      <dgm:prSet/>
      <dgm:spPr/>
      <dgm:t>
        <a:bodyPr/>
        <a:lstStyle/>
        <a:p>
          <a:endParaRPr lang="en-US"/>
        </a:p>
      </dgm:t>
    </dgm:pt>
    <dgm:pt modelId="{49BCBCD4-3EAC-4603-933F-D4E2CEED31F7}" type="sibTrans" cxnId="{3D188CA6-F643-4F6D-B5D0-C51CD211A2BF}">
      <dgm:prSet/>
      <dgm:spPr/>
      <dgm:t>
        <a:bodyPr/>
        <a:lstStyle/>
        <a:p>
          <a:endParaRPr lang="en-US"/>
        </a:p>
      </dgm:t>
    </dgm:pt>
    <dgm:pt modelId="{EC944BFE-7019-4431-BE99-59F6A39AD7CA}">
      <dgm:prSet/>
      <dgm:spPr/>
      <dgm:t>
        <a:bodyPr/>
        <a:lstStyle/>
        <a:p>
          <a:pPr rtl="0"/>
          <a:r>
            <a:rPr lang="id-ID" smtClean="0"/>
            <a:t>Ketrampilan Manajemen </a:t>
          </a:r>
          <a:r>
            <a:rPr lang="en-US" smtClean="0"/>
            <a:t>Pro</a:t>
          </a:r>
          <a:r>
            <a:rPr lang="id-ID" smtClean="0"/>
            <a:t>y</a:t>
          </a:r>
          <a:r>
            <a:rPr lang="en-US" smtClean="0"/>
            <a:t>e</a:t>
          </a:r>
          <a:r>
            <a:rPr lang="id-ID" smtClean="0"/>
            <a:t>k</a:t>
          </a:r>
          <a:endParaRPr lang="en-US"/>
        </a:p>
      </dgm:t>
    </dgm:pt>
    <dgm:pt modelId="{F3781768-57BD-4D41-886E-818184F18D58}" type="parTrans" cxnId="{0CC91422-1CD3-4523-92EE-AD4C0774838B}">
      <dgm:prSet/>
      <dgm:spPr/>
      <dgm:t>
        <a:bodyPr/>
        <a:lstStyle/>
        <a:p>
          <a:endParaRPr lang="en-US"/>
        </a:p>
      </dgm:t>
    </dgm:pt>
    <dgm:pt modelId="{57C6F7F6-25ED-4BA0-9A43-A817E9DBCF04}" type="sibTrans" cxnId="{0CC91422-1CD3-4523-92EE-AD4C0774838B}">
      <dgm:prSet/>
      <dgm:spPr/>
      <dgm:t>
        <a:bodyPr/>
        <a:lstStyle/>
        <a:p>
          <a:endParaRPr lang="en-US"/>
        </a:p>
      </dgm:t>
    </dgm:pt>
    <dgm:pt modelId="{6A7B9EDE-657E-452B-9AF8-81D7D5BB15F9}">
      <dgm:prSet/>
      <dgm:spPr/>
      <dgm:t>
        <a:bodyPr/>
        <a:lstStyle/>
        <a:p>
          <a:pPr rtl="0"/>
          <a:r>
            <a:rPr lang="id-ID" smtClean="0"/>
            <a:t> Ketrampilan Menganalisa</a:t>
          </a:r>
          <a:endParaRPr lang="en-US"/>
        </a:p>
      </dgm:t>
    </dgm:pt>
    <dgm:pt modelId="{899AA348-F4B1-4EA2-B018-2278B5FF2F39}" type="parTrans" cxnId="{DB1C450D-D120-40CC-BEBA-E7D6A6D1872F}">
      <dgm:prSet/>
      <dgm:spPr/>
      <dgm:t>
        <a:bodyPr/>
        <a:lstStyle/>
        <a:p>
          <a:endParaRPr lang="en-US"/>
        </a:p>
      </dgm:t>
    </dgm:pt>
    <dgm:pt modelId="{26A62F74-B110-48A9-B461-D39FA6003C13}" type="sibTrans" cxnId="{DB1C450D-D120-40CC-BEBA-E7D6A6D1872F}">
      <dgm:prSet/>
      <dgm:spPr/>
      <dgm:t>
        <a:bodyPr/>
        <a:lstStyle/>
        <a:p>
          <a:endParaRPr lang="en-US"/>
        </a:p>
      </dgm:t>
    </dgm:pt>
    <dgm:pt modelId="{F72EA8CA-36A5-4897-B59D-9E1D2D1C5191}" type="pres">
      <dgm:prSet presAssocID="{398C596F-4C41-4541-AA2B-3FFB33622E69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F637AA60-9A64-413D-83A5-49D699E02206}" type="pres">
      <dgm:prSet presAssocID="{C08EA280-6878-4E30-A4B5-6D9B6BBCA169}" presName="node" presStyleLbl="node1" presStyleIdx="0" presStyleCnt="4" custLinFactNeighborX="2548" custLinFactNeighborY="-7263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6190F2D-1D18-401B-AF79-E5D8EE9C3E79}" type="pres">
      <dgm:prSet presAssocID="{7FF092CE-7F1E-4AE5-A7F8-42E86AEA33E0}" presName="sibTrans" presStyleCnt="0"/>
      <dgm:spPr/>
    </dgm:pt>
    <dgm:pt modelId="{7809301B-0020-45A9-9114-3367BB57A728}" type="pres">
      <dgm:prSet presAssocID="{7E4FCD4E-7A6B-4E2B-A25F-07B6396865C4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BBB7A10-3DD2-4FE4-8356-54647A781575}" type="pres">
      <dgm:prSet presAssocID="{49BCBCD4-3EAC-4603-933F-D4E2CEED31F7}" presName="sibTrans" presStyleCnt="0"/>
      <dgm:spPr/>
    </dgm:pt>
    <dgm:pt modelId="{A93ADE55-C489-4264-8C73-915C996C755F}" type="pres">
      <dgm:prSet presAssocID="{EC944BFE-7019-4431-BE99-59F6A39AD7CA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0C8C609-4999-490D-BDF5-E4D40CE71839}" type="pres">
      <dgm:prSet presAssocID="{57C6F7F6-25ED-4BA0-9A43-A817E9DBCF04}" presName="sibTrans" presStyleCnt="0"/>
      <dgm:spPr/>
    </dgm:pt>
    <dgm:pt modelId="{70EA1EC2-69F3-49A1-B27F-A5CFE9D93A8D}" type="pres">
      <dgm:prSet presAssocID="{6A7B9EDE-657E-452B-9AF8-81D7D5BB15F9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0CC91422-1CD3-4523-92EE-AD4C0774838B}" srcId="{398C596F-4C41-4541-AA2B-3FFB33622E69}" destId="{EC944BFE-7019-4431-BE99-59F6A39AD7CA}" srcOrd="2" destOrd="0" parTransId="{F3781768-57BD-4D41-886E-818184F18D58}" sibTransId="{57C6F7F6-25ED-4BA0-9A43-A817E9DBCF04}"/>
    <dgm:cxn modelId="{1F70D3C4-43D6-4701-A6C0-6C9D3FD4DBA4}" type="presOf" srcId="{EC944BFE-7019-4431-BE99-59F6A39AD7CA}" destId="{A93ADE55-C489-4264-8C73-915C996C755F}" srcOrd="0" destOrd="0" presId="urn:microsoft.com/office/officeart/2005/8/layout/default#2"/>
    <dgm:cxn modelId="{3D188CA6-F643-4F6D-B5D0-C51CD211A2BF}" srcId="{398C596F-4C41-4541-AA2B-3FFB33622E69}" destId="{7E4FCD4E-7A6B-4E2B-A25F-07B6396865C4}" srcOrd="1" destOrd="0" parTransId="{53F2F396-756A-4761-BC49-E0249317A1DE}" sibTransId="{49BCBCD4-3EAC-4603-933F-D4E2CEED31F7}"/>
    <dgm:cxn modelId="{64472998-4ABD-4827-9C55-AC7778BBFD25}" type="presOf" srcId="{7E4FCD4E-7A6B-4E2B-A25F-07B6396865C4}" destId="{7809301B-0020-45A9-9114-3367BB57A728}" srcOrd="0" destOrd="0" presId="urn:microsoft.com/office/officeart/2005/8/layout/default#2"/>
    <dgm:cxn modelId="{22462E85-425C-475F-B192-4173B77F8616}" type="presOf" srcId="{C08EA280-6878-4E30-A4B5-6D9B6BBCA169}" destId="{F637AA60-9A64-413D-83A5-49D699E02206}" srcOrd="0" destOrd="0" presId="urn:microsoft.com/office/officeart/2005/8/layout/default#2"/>
    <dgm:cxn modelId="{2149B07B-60B6-42EC-91F5-3E26AE1C6ECD}" srcId="{398C596F-4C41-4541-AA2B-3FFB33622E69}" destId="{C08EA280-6878-4E30-A4B5-6D9B6BBCA169}" srcOrd="0" destOrd="0" parTransId="{CB7163BD-B2AF-44FA-BE14-C156190307B6}" sibTransId="{7FF092CE-7F1E-4AE5-A7F8-42E86AEA33E0}"/>
    <dgm:cxn modelId="{1F6E043D-6358-40B8-9037-EE00BD219035}" type="presOf" srcId="{398C596F-4C41-4541-AA2B-3FFB33622E69}" destId="{F72EA8CA-36A5-4897-B59D-9E1D2D1C5191}" srcOrd="0" destOrd="0" presId="urn:microsoft.com/office/officeart/2005/8/layout/default#2"/>
    <dgm:cxn modelId="{DB1C450D-D120-40CC-BEBA-E7D6A6D1872F}" srcId="{398C596F-4C41-4541-AA2B-3FFB33622E69}" destId="{6A7B9EDE-657E-452B-9AF8-81D7D5BB15F9}" srcOrd="3" destOrd="0" parTransId="{899AA348-F4B1-4EA2-B018-2278B5FF2F39}" sibTransId="{26A62F74-B110-48A9-B461-D39FA6003C13}"/>
    <dgm:cxn modelId="{808C79C4-1B83-4720-83BD-F0200A1F87F1}" type="presOf" srcId="{6A7B9EDE-657E-452B-9AF8-81D7D5BB15F9}" destId="{70EA1EC2-69F3-49A1-B27F-A5CFE9D93A8D}" srcOrd="0" destOrd="0" presId="urn:microsoft.com/office/officeart/2005/8/layout/default#2"/>
    <dgm:cxn modelId="{6FAA1EFA-862A-433F-B8F5-CAFBA242055D}" type="presParOf" srcId="{F72EA8CA-36A5-4897-B59D-9E1D2D1C5191}" destId="{F637AA60-9A64-413D-83A5-49D699E02206}" srcOrd="0" destOrd="0" presId="urn:microsoft.com/office/officeart/2005/8/layout/default#2"/>
    <dgm:cxn modelId="{D4EE53AC-5FBB-4153-989E-7CF36800216E}" type="presParOf" srcId="{F72EA8CA-36A5-4897-B59D-9E1D2D1C5191}" destId="{26190F2D-1D18-401B-AF79-E5D8EE9C3E79}" srcOrd="1" destOrd="0" presId="urn:microsoft.com/office/officeart/2005/8/layout/default#2"/>
    <dgm:cxn modelId="{83B6029B-FD05-468C-8848-F4670C6ED404}" type="presParOf" srcId="{F72EA8CA-36A5-4897-B59D-9E1D2D1C5191}" destId="{7809301B-0020-45A9-9114-3367BB57A728}" srcOrd="2" destOrd="0" presId="urn:microsoft.com/office/officeart/2005/8/layout/default#2"/>
    <dgm:cxn modelId="{A39296D1-5975-42A5-A4B8-0ED3F8D21983}" type="presParOf" srcId="{F72EA8CA-36A5-4897-B59D-9E1D2D1C5191}" destId="{DBBB7A10-3DD2-4FE4-8356-54647A781575}" srcOrd="3" destOrd="0" presId="urn:microsoft.com/office/officeart/2005/8/layout/default#2"/>
    <dgm:cxn modelId="{0D4E9118-D608-4E4B-AAC8-20E6D5168327}" type="presParOf" srcId="{F72EA8CA-36A5-4897-B59D-9E1D2D1C5191}" destId="{A93ADE55-C489-4264-8C73-915C996C755F}" srcOrd="4" destOrd="0" presId="urn:microsoft.com/office/officeart/2005/8/layout/default#2"/>
    <dgm:cxn modelId="{E43EE2D3-3B57-4301-A9F3-7BCA89448798}" type="presParOf" srcId="{F72EA8CA-36A5-4897-B59D-9E1D2D1C5191}" destId="{00C8C609-4999-490D-BDF5-E4D40CE71839}" srcOrd="5" destOrd="0" presId="urn:microsoft.com/office/officeart/2005/8/layout/default#2"/>
    <dgm:cxn modelId="{5CD3637F-A81A-4C1A-AC7B-552C35215992}" type="presParOf" srcId="{F72EA8CA-36A5-4897-B59D-9E1D2D1C5191}" destId="{70EA1EC2-69F3-49A1-B27F-A5CFE9D93A8D}" srcOrd="6" destOrd="0" presId="urn:microsoft.com/office/officeart/2005/8/layout/default#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54F4AA7C-0907-4EFD-97D5-6326C4704D16}" type="doc">
      <dgm:prSet loTypeId="urn:microsoft.com/office/officeart/2005/8/layout/hList7#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50555BB9-8A5B-4C79-B292-9A85ED6F4276}">
      <dgm:prSet/>
      <dgm:spPr/>
      <dgm:t>
        <a:bodyPr/>
        <a:lstStyle/>
        <a:p>
          <a:pPr rtl="0"/>
          <a:r>
            <a:rPr lang="id-ID" smtClean="0"/>
            <a:t>Bertanggung jawab atas ruang lingkup risiko yang didiskusikan</a:t>
          </a:r>
          <a:endParaRPr lang="en-US"/>
        </a:p>
      </dgm:t>
    </dgm:pt>
    <dgm:pt modelId="{075C7891-3A97-4717-A519-523F489FE6A6}" type="parTrans" cxnId="{718110C1-07A1-4242-AEB2-C606D3956E59}">
      <dgm:prSet/>
      <dgm:spPr/>
      <dgm:t>
        <a:bodyPr/>
        <a:lstStyle/>
        <a:p>
          <a:endParaRPr lang="en-US"/>
        </a:p>
      </dgm:t>
    </dgm:pt>
    <dgm:pt modelId="{C8AA62B9-267E-4B8D-884F-F74C89347FEF}" type="sibTrans" cxnId="{718110C1-07A1-4242-AEB2-C606D3956E59}">
      <dgm:prSet/>
      <dgm:spPr/>
      <dgm:t>
        <a:bodyPr/>
        <a:lstStyle/>
        <a:p>
          <a:endParaRPr lang="en-US"/>
        </a:p>
      </dgm:t>
    </dgm:pt>
    <dgm:pt modelId="{596E0443-5467-4C70-8697-C0593DFF0FF3}">
      <dgm:prSet/>
      <dgm:spPr/>
      <dgm:t>
        <a:bodyPr/>
        <a:lstStyle/>
        <a:p>
          <a:pPr rtl="0"/>
          <a:r>
            <a:rPr lang="id-ID" dirty="0" smtClean="0"/>
            <a:t>Bertanggung jawab atas kegiatan yang dinilai risikonya</a:t>
          </a:r>
          <a:endParaRPr lang="en-US" dirty="0"/>
        </a:p>
      </dgm:t>
    </dgm:pt>
    <dgm:pt modelId="{3FAED250-A084-4F25-8109-7F3700309B85}" type="parTrans" cxnId="{9EA606C4-4445-4E06-B156-C2EDBE310D4E}">
      <dgm:prSet/>
      <dgm:spPr/>
      <dgm:t>
        <a:bodyPr/>
        <a:lstStyle/>
        <a:p>
          <a:endParaRPr lang="en-US"/>
        </a:p>
      </dgm:t>
    </dgm:pt>
    <dgm:pt modelId="{E50B3F43-590E-4538-AAC4-463A929C0431}" type="sibTrans" cxnId="{9EA606C4-4445-4E06-B156-C2EDBE310D4E}">
      <dgm:prSet/>
      <dgm:spPr/>
      <dgm:t>
        <a:bodyPr/>
        <a:lstStyle/>
        <a:p>
          <a:endParaRPr lang="en-US"/>
        </a:p>
      </dgm:t>
    </dgm:pt>
    <dgm:pt modelId="{4BE21E60-9950-4DE6-BA5D-CA927277270D}">
      <dgm:prSet/>
      <dgm:spPr/>
      <dgm:t>
        <a:bodyPr/>
        <a:lstStyle/>
        <a:p>
          <a:pPr rtl="0"/>
          <a:r>
            <a:rPr lang="id-ID" dirty="0" smtClean="0"/>
            <a:t>Memberi gambaran batas tolerasi risiko yang dibahas bagi peserta</a:t>
          </a:r>
          <a:endParaRPr lang="en-US" dirty="0"/>
        </a:p>
      </dgm:t>
    </dgm:pt>
    <dgm:pt modelId="{2EB47F99-8A7C-46B3-A04D-CACC487E810B}" type="parTrans" cxnId="{38A048ED-A04C-4FD1-B046-44F1C35DDBFE}">
      <dgm:prSet/>
      <dgm:spPr/>
      <dgm:t>
        <a:bodyPr/>
        <a:lstStyle/>
        <a:p>
          <a:endParaRPr lang="en-US"/>
        </a:p>
      </dgm:t>
    </dgm:pt>
    <dgm:pt modelId="{2AA30DB6-7561-4C1F-AAA9-22A5AA49836D}" type="sibTrans" cxnId="{38A048ED-A04C-4FD1-B046-44F1C35DDBFE}">
      <dgm:prSet/>
      <dgm:spPr/>
      <dgm:t>
        <a:bodyPr/>
        <a:lstStyle/>
        <a:p>
          <a:endParaRPr lang="en-US"/>
        </a:p>
      </dgm:t>
    </dgm:pt>
    <dgm:pt modelId="{74EA7DE3-31A6-45B3-9DE2-F50F8F9FEB87}">
      <dgm:prSet/>
      <dgm:spPr/>
      <dgm:t>
        <a:bodyPr/>
        <a:lstStyle/>
        <a:p>
          <a:r>
            <a:rPr lang="id-ID" dirty="0" smtClean="0"/>
            <a:t>Menetapkan konteks atas tujuan yang ingin dicapai</a:t>
          </a:r>
          <a:endParaRPr lang="id-ID" dirty="0"/>
        </a:p>
      </dgm:t>
    </dgm:pt>
    <dgm:pt modelId="{04AB2C88-2C86-4024-B0C6-C0F207F5CCC5}" type="parTrans" cxnId="{3E489491-C274-421A-BD85-562C7A40BB9F}">
      <dgm:prSet/>
      <dgm:spPr/>
    </dgm:pt>
    <dgm:pt modelId="{71DE7FC4-B647-43FD-BA6B-B4AA4C081283}" type="sibTrans" cxnId="{3E489491-C274-421A-BD85-562C7A40BB9F}">
      <dgm:prSet/>
      <dgm:spPr/>
    </dgm:pt>
    <dgm:pt modelId="{CA064CF9-7F0E-4814-88C1-B5051B1AD844}">
      <dgm:prSet/>
      <dgm:spPr/>
      <dgm:t>
        <a:bodyPr/>
        <a:lstStyle/>
        <a:p>
          <a:r>
            <a:rPr lang="id-ID" dirty="0" smtClean="0"/>
            <a:t>Melaporkan Hasil Workshop kepada Kepala Instansi</a:t>
          </a:r>
          <a:endParaRPr lang="id-ID" dirty="0"/>
        </a:p>
      </dgm:t>
    </dgm:pt>
    <dgm:pt modelId="{7500C743-C894-45D1-B178-9F35EB3EDAAF}" type="parTrans" cxnId="{0FDA8565-8F03-45A3-8E78-7AA0ED338EA7}">
      <dgm:prSet/>
      <dgm:spPr/>
    </dgm:pt>
    <dgm:pt modelId="{BFB09F90-E748-4105-87E4-AFA332B56775}" type="sibTrans" cxnId="{0FDA8565-8F03-45A3-8E78-7AA0ED338EA7}">
      <dgm:prSet/>
      <dgm:spPr/>
    </dgm:pt>
    <dgm:pt modelId="{903726BE-8EE8-4754-B082-A823A486D0CF}" type="pres">
      <dgm:prSet presAssocID="{54F4AA7C-0907-4EFD-97D5-6326C4704D16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425044F3-E0EE-48F3-B3EA-FD2061E73BD7}" type="pres">
      <dgm:prSet presAssocID="{54F4AA7C-0907-4EFD-97D5-6326C4704D16}" presName="fgShape" presStyleLbl="fgShp" presStyleIdx="0" presStyleCnt="1" custLinFactNeighborX="-8" custLinFactNeighborY="3851"/>
      <dgm:spPr/>
    </dgm:pt>
    <dgm:pt modelId="{3D947626-ED15-48D8-BA70-8F124559ED98}" type="pres">
      <dgm:prSet presAssocID="{54F4AA7C-0907-4EFD-97D5-6326C4704D16}" presName="linComp" presStyleCnt="0"/>
      <dgm:spPr/>
    </dgm:pt>
    <dgm:pt modelId="{5650F518-7C30-415C-9118-9375AEF3E50A}" type="pres">
      <dgm:prSet presAssocID="{50555BB9-8A5B-4C79-B292-9A85ED6F4276}" presName="compNode" presStyleCnt="0"/>
      <dgm:spPr/>
    </dgm:pt>
    <dgm:pt modelId="{E6CDEC5D-2768-4624-A59C-2B37C1FEABF8}" type="pres">
      <dgm:prSet presAssocID="{50555BB9-8A5B-4C79-B292-9A85ED6F4276}" presName="bkgdShape" presStyleLbl="node1" presStyleIdx="0" presStyleCnt="5"/>
      <dgm:spPr/>
      <dgm:t>
        <a:bodyPr/>
        <a:lstStyle/>
        <a:p>
          <a:endParaRPr lang="en-US"/>
        </a:p>
      </dgm:t>
    </dgm:pt>
    <dgm:pt modelId="{B81F6FA7-5F81-4FD1-A1CA-F4DCD81CA920}" type="pres">
      <dgm:prSet presAssocID="{50555BB9-8A5B-4C79-B292-9A85ED6F4276}" presName="nodeTx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988ED6E-4352-4ADE-A0A5-393C15183D24}" type="pres">
      <dgm:prSet presAssocID="{50555BB9-8A5B-4C79-B292-9A85ED6F4276}" presName="invisiNode" presStyleLbl="node1" presStyleIdx="0" presStyleCnt="5"/>
      <dgm:spPr/>
    </dgm:pt>
    <dgm:pt modelId="{464CF22D-F8BB-4CF0-8C57-8046223FB0D5}" type="pres">
      <dgm:prSet presAssocID="{50555BB9-8A5B-4C79-B292-9A85ED6F4276}" presName="imagNode" presStyleLbl="fgImgPlace1" presStyleIdx="0" presStyleCnt="5"/>
      <dgm:spPr/>
    </dgm:pt>
    <dgm:pt modelId="{58BD47B6-E0C6-4486-8F9A-F13D96B319F5}" type="pres">
      <dgm:prSet presAssocID="{C8AA62B9-267E-4B8D-884F-F74C89347FEF}" presName="sibTrans" presStyleLbl="sibTrans2D1" presStyleIdx="0" presStyleCnt="0"/>
      <dgm:spPr/>
      <dgm:t>
        <a:bodyPr/>
        <a:lstStyle/>
        <a:p>
          <a:endParaRPr lang="en-US"/>
        </a:p>
      </dgm:t>
    </dgm:pt>
    <dgm:pt modelId="{5D9D0746-9D42-4AE7-8F96-8A44D930D112}" type="pres">
      <dgm:prSet presAssocID="{596E0443-5467-4C70-8697-C0593DFF0FF3}" presName="compNode" presStyleCnt="0"/>
      <dgm:spPr/>
    </dgm:pt>
    <dgm:pt modelId="{E4000126-7896-47C0-832F-CB4F6D7F0C53}" type="pres">
      <dgm:prSet presAssocID="{596E0443-5467-4C70-8697-C0593DFF0FF3}" presName="bkgdShape" presStyleLbl="node1" presStyleIdx="1" presStyleCnt="5" custLinFactNeighborX="-3148" custLinFactNeighborY="2918"/>
      <dgm:spPr/>
      <dgm:t>
        <a:bodyPr/>
        <a:lstStyle/>
        <a:p>
          <a:endParaRPr lang="en-US"/>
        </a:p>
      </dgm:t>
    </dgm:pt>
    <dgm:pt modelId="{1FABB8BF-B3F2-4B21-9C3A-A6007B15293F}" type="pres">
      <dgm:prSet presAssocID="{596E0443-5467-4C70-8697-C0593DFF0FF3}" presName="nodeTx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8245F2E-7BE8-42A1-AE46-FA4AD1CE1E6E}" type="pres">
      <dgm:prSet presAssocID="{596E0443-5467-4C70-8697-C0593DFF0FF3}" presName="invisiNode" presStyleLbl="node1" presStyleIdx="1" presStyleCnt="5"/>
      <dgm:spPr/>
    </dgm:pt>
    <dgm:pt modelId="{BBAB626C-B748-4FB0-8C0A-852FAA1AF93F}" type="pres">
      <dgm:prSet presAssocID="{596E0443-5467-4C70-8697-C0593DFF0FF3}" presName="imagNode" presStyleLbl="fgImgPlace1" presStyleIdx="1" presStyleCnt="5"/>
      <dgm:spPr/>
    </dgm:pt>
    <dgm:pt modelId="{2DB65784-1845-46B6-9E8A-94AF3D3A8FF5}" type="pres">
      <dgm:prSet presAssocID="{E50B3F43-590E-4538-AAC4-463A929C0431}" presName="sibTrans" presStyleLbl="sibTrans2D1" presStyleIdx="0" presStyleCnt="0"/>
      <dgm:spPr/>
      <dgm:t>
        <a:bodyPr/>
        <a:lstStyle/>
        <a:p>
          <a:endParaRPr lang="en-US"/>
        </a:p>
      </dgm:t>
    </dgm:pt>
    <dgm:pt modelId="{A686E952-BAA4-44FC-9C80-52FA44B81FB1}" type="pres">
      <dgm:prSet presAssocID="{74EA7DE3-31A6-45B3-9DE2-F50F8F9FEB87}" presName="compNode" presStyleCnt="0"/>
      <dgm:spPr/>
    </dgm:pt>
    <dgm:pt modelId="{1E029C79-B72A-4026-8ED7-BA41C5ADFC40}" type="pres">
      <dgm:prSet presAssocID="{74EA7DE3-31A6-45B3-9DE2-F50F8F9FEB87}" presName="bkgdShape" presStyleLbl="node1" presStyleIdx="2" presStyleCnt="5"/>
      <dgm:spPr/>
      <dgm:t>
        <a:bodyPr/>
        <a:lstStyle/>
        <a:p>
          <a:endParaRPr lang="id-ID"/>
        </a:p>
      </dgm:t>
    </dgm:pt>
    <dgm:pt modelId="{C51EC827-8427-4F2B-94EE-5E59A9C42866}" type="pres">
      <dgm:prSet presAssocID="{74EA7DE3-31A6-45B3-9DE2-F50F8F9FEB87}" presName="nodeTx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579D8124-5433-4177-A8A6-46EE62D26FAC}" type="pres">
      <dgm:prSet presAssocID="{74EA7DE3-31A6-45B3-9DE2-F50F8F9FEB87}" presName="invisiNode" presStyleLbl="node1" presStyleIdx="2" presStyleCnt="5"/>
      <dgm:spPr/>
    </dgm:pt>
    <dgm:pt modelId="{EA4177E8-A2AD-4D16-8039-22B36BA48507}" type="pres">
      <dgm:prSet presAssocID="{74EA7DE3-31A6-45B3-9DE2-F50F8F9FEB87}" presName="imagNode" presStyleLbl="fgImgPlace1" presStyleIdx="2" presStyleCnt="5"/>
      <dgm:spPr/>
    </dgm:pt>
    <dgm:pt modelId="{C271D49A-330E-41F9-BEB6-A830AD66239F}" type="pres">
      <dgm:prSet presAssocID="{71DE7FC4-B647-43FD-BA6B-B4AA4C081283}" presName="sibTrans" presStyleLbl="sibTrans2D1" presStyleIdx="0" presStyleCnt="0"/>
      <dgm:spPr/>
    </dgm:pt>
    <dgm:pt modelId="{8E91607A-CEC8-4618-ADC4-B7C77BD9D328}" type="pres">
      <dgm:prSet presAssocID="{4BE21E60-9950-4DE6-BA5D-CA927277270D}" presName="compNode" presStyleCnt="0"/>
      <dgm:spPr/>
    </dgm:pt>
    <dgm:pt modelId="{F342C08B-62B9-43CA-BE19-8B898C128716}" type="pres">
      <dgm:prSet presAssocID="{4BE21E60-9950-4DE6-BA5D-CA927277270D}" presName="bkgdShape" presStyleLbl="node1" presStyleIdx="3" presStyleCnt="5"/>
      <dgm:spPr/>
      <dgm:t>
        <a:bodyPr/>
        <a:lstStyle/>
        <a:p>
          <a:endParaRPr lang="en-US"/>
        </a:p>
      </dgm:t>
    </dgm:pt>
    <dgm:pt modelId="{5353A8D8-6D70-42CD-ABA3-B69BBF8B13D9}" type="pres">
      <dgm:prSet presAssocID="{4BE21E60-9950-4DE6-BA5D-CA927277270D}" presName="nodeTx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65271C7-64CA-4DC4-8699-FD112F4BE711}" type="pres">
      <dgm:prSet presAssocID="{4BE21E60-9950-4DE6-BA5D-CA927277270D}" presName="invisiNode" presStyleLbl="node1" presStyleIdx="3" presStyleCnt="5"/>
      <dgm:spPr/>
    </dgm:pt>
    <dgm:pt modelId="{B87A37CA-3CD3-41D7-87E7-A9AB01F1D2A7}" type="pres">
      <dgm:prSet presAssocID="{4BE21E60-9950-4DE6-BA5D-CA927277270D}" presName="imagNode" presStyleLbl="fgImgPlace1" presStyleIdx="3" presStyleCnt="5"/>
      <dgm:spPr/>
    </dgm:pt>
    <dgm:pt modelId="{97CB23AE-9C21-497B-8EC8-04DAC4325526}" type="pres">
      <dgm:prSet presAssocID="{2AA30DB6-7561-4C1F-AAA9-22A5AA49836D}" presName="sibTrans" presStyleLbl="sibTrans2D1" presStyleIdx="0" presStyleCnt="0"/>
      <dgm:spPr/>
      <dgm:t>
        <a:bodyPr/>
        <a:lstStyle/>
        <a:p>
          <a:endParaRPr lang="id-ID"/>
        </a:p>
      </dgm:t>
    </dgm:pt>
    <dgm:pt modelId="{803D26A2-9EA0-4FFC-BEA6-88378E823D7B}" type="pres">
      <dgm:prSet presAssocID="{CA064CF9-7F0E-4814-88C1-B5051B1AD844}" presName="compNode" presStyleCnt="0"/>
      <dgm:spPr/>
    </dgm:pt>
    <dgm:pt modelId="{2B611EC1-6470-4333-B57D-F69A7694EA9E}" type="pres">
      <dgm:prSet presAssocID="{CA064CF9-7F0E-4814-88C1-B5051B1AD844}" presName="bkgdShape" presStyleLbl="node1" presStyleIdx="4" presStyleCnt="5"/>
      <dgm:spPr/>
      <dgm:t>
        <a:bodyPr/>
        <a:lstStyle/>
        <a:p>
          <a:endParaRPr lang="id-ID"/>
        </a:p>
      </dgm:t>
    </dgm:pt>
    <dgm:pt modelId="{04C12294-EEB1-4284-9CBE-01737B078047}" type="pres">
      <dgm:prSet presAssocID="{CA064CF9-7F0E-4814-88C1-B5051B1AD844}" presName="nodeTx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C64EF1FE-02D6-4C77-B5CA-F2714FC54B78}" type="pres">
      <dgm:prSet presAssocID="{CA064CF9-7F0E-4814-88C1-B5051B1AD844}" presName="invisiNode" presStyleLbl="node1" presStyleIdx="4" presStyleCnt="5"/>
      <dgm:spPr/>
    </dgm:pt>
    <dgm:pt modelId="{37B38017-29EB-428B-8B1A-9036CC75DF09}" type="pres">
      <dgm:prSet presAssocID="{CA064CF9-7F0E-4814-88C1-B5051B1AD844}" presName="imagNode" presStyleLbl="fgImgPlace1" presStyleIdx="4" presStyleCnt="5"/>
      <dgm:spPr/>
    </dgm:pt>
  </dgm:ptLst>
  <dgm:cxnLst>
    <dgm:cxn modelId="{718110C1-07A1-4242-AEB2-C606D3956E59}" srcId="{54F4AA7C-0907-4EFD-97D5-6326C4704D16}" destId="{50555BB9-8A5B-4C79-B292-9A85ED6F4276}" srcOrd="0" destOrd="0" parTransId="{075C7891-3A97-4717-A519-523F489FE6A6}" sibTransId="{C8AA62B9-267E-4B8D-884F-F74C89347FEF}"/>
    <dgm:cxn modelId="{2AD2CE11-65C8-434E-A2E9-45C554255E05}" type="presOf" srcId="{596E0443-5467-4C70-8697-C0593DFF0FF3}" destId="{E4000126-7896-47C0-832F-CB4F6D7F0C53}" srcOrd="0" destOrd="0" presId="urn:microsoft.com/office/officeart/2005/8/layout/hList7#2"/>
    <dgm:cxn modelId="{016E0153-89D5-475C-8D6A-155E933FF71B}" type="presOf" srcId="{50555BB9-8A5B-4C79-B292-9A85ED6F4276}" destId="{E6CDEC5D-2768-4624-A59C-2B37C1FEABF8}" srcOrd="0" destOrd="0" presId="urn:microsoft.com/office/officeart/2005/8/layout/hList7#2"/>
    <dgm:cxn modelId="{158A4F1F-9F2F-4C73-9E4D-2594078D4BA2}" type="presOf" srcId="{2AA30DB6-7561-4C1F-AAA9-22A5AA49836D}" destId="{97CB23AE-9C21-497B-8EC8-04DAC4325526}" srcOrd="0" destOrd="0" presId="urn:microsoft.com/office/officeart/2005/8/layout/hList7#2"/>
    <dgm:cxn modelId="{9C315986-F6A9-4AAB-A775-EAAB9776F3CE}" type="presOf" srcId="{4BE21E60-9950-4DE6-BA5D-CA927277270D}" destId="{F342C08B-62B9-43CA-BE19-8B898C128716}" srcOrd="0" destOrd="0" presId="urn:microsoft.com/office/officeart/2005/8/layout/hList7#2"/>
    <dgm:cxn modelId="{9395A39C-3FBE-484F-952F-91650FFE0A37}" type="presOf" srcId="{54F4AA7C-0907-4EFD-97D5-6326C4704D16}" destId="{903726BE-8EE8-4754-B082-A823A486D0CF}" srcOrd="0" destOrd="0" presId="urn:microsoft.com/office/officeart/2005/8/layout/hList7#2"/>
    <dgm:cxn modelId="{62D0ED8A-1048-4F34-AB66-83000A93909F}" type="presOf" srcId="{74EA7DE3-31A6-45B3-9DE2-F50F8F9FEB87}" destId="{C51EC827-8427-4F2B-94EE-5E59A9C42866}" srcOrd="1" destOrd="0" presId="urn:microsoft.com/office/officeart/2005/8/layout/hList7#2"/>
    <dgm:cxn modelId="{3E489491-C274-421A-BD85-562C7A40BB9F}" srcId="{54F4AA7C-0907-4EFD-97D5-6326C4704D16}" destId="{74EA7DE3-31A6-45B3-9DE2-F50F8F9FEB87}" srcOrd="2" destOrd="0" parTransId="{04AB2C88-2C86-4024-B0C6-C0F207F5CCC5}" sibTransId="{71DE7FC4-B647-43FD-BA6B-B4AA4C081283}"/>
    <dgm:cxn modelId="{0FDA8565-8F03-45A3-8E78-7AA0ED338EA7}" srcId="{54F4AA7C-0907-4EFD-97D5-6326C4704D16}" destId="{CA064CF9-7F0E-4814-88C1-B5051B1AD844}" srcOrd="4" destOrd="0" parTransId="{7500C743-C894-45D1-B178-9F35EB3EDAAF}" sibTransId="{BFB09F90-E748-4105-87E4-AFA332B56775}"/>
    <dgm:cxn modelId="{38A048ED-A04C-4FD1-B046-44F1C35DDBFE}" srcId="{54F4AA7C-0907-4EFD-97D5-6326C4704D16}" destId="{4BE21E60-9950-4DE6-BA5D-CA927277270D}" srcOrd="3" destOrd="0" parTransId="{2EB47F99-8A7C-46B3-A04D-CACC487E810B}" sibTransId="{2AA30DB6-7561-4C1F-AAA9-22A5AA49836D}"/>
    <dgm:cxn modelId="{9EA606C4-4445-4E06-B156-C2EDBE310D4E}" srcId="{54F4AA7C-0907-4EFD-97D5-6326C4704D16}" destId="{596E0443-5467-4C70-8697-C0593DFF0FF3}" srcOrd="1" destOrd="0" parTransId="{3FAED250-A084-4F25-8109-7F3700309B85}" sibTransId="{E50B3F43-590E-4538-AAC4-463A929C0431}"/>
    <dgm:cxn modelId="{C9B30EEB-D06B-43BC-8FED-E001C554B8B8}" type="presOf" srcId="{CA064CF9-7F0E-4814-88C1-B5051B1AD844}" destId="{04C12294-EEB1-4284-9CBE-01737B078047}" srcOrd="1" destOrd="0" presId="urn:microsoft.com/office/officeart/2005/8/layout/hList7#2"/>
    <dgm:cxn modelId="{AE1D0553-B6F1-43E0-81D3-31A3C6C005AC}" type="presOf" srcId="{CA064CF9-7F0E-4814-88C1-B5051B1AD844}" destId="{2B611EC1-6470-4333-B57D-F69A7694EA9E}" srcOrd="0" destOrd="0" presId="urn:microsoft.com/office/officeart/2005/8/layout/hList7#2"/>
    <dgm:cxn modelId="{B5294F0F-18C0-4C54-B7E8-DCF701FC43D0}" type="presOf" srcId="{4BE21E60-9950-4DE6-BA5D-CA927277270D}" destId="{5353A8D8-6D70-42CD-ABA3-B69BBF8B13D9}" srcOrd="1" destOrd="0" presId="urn:microsoft.com/office/officeart/2005/8/layout/hList7#2"/>
    <dgm:cxn modelId="{7802BC38-E63F-4709-A4FB-2F04B7C81EAA}" type="presOf" srcId="{E50B3F43-590E-4538-AAC4-463A929C0431}" destId="{2DB65784-1845-46B6-9E8A-94AF3D3A8FF5}" srcOrd="0" destOrd="0" presId="urn:microsoft.com/office/officeart/2005/8/layout/hList7#2"/>
    <dgm:cxn modelId="{48D920AD-4CFF-489C-A8C9-733DE98B84F7}" type="presOf" srcId="{50555BB9-8A5B-4C79-B292-9A85ED6F4276}" destId="{B81F6FA7-5F81-4FD1-A1CA-F4DCD81CA920}" srcOrd="1" destOrd="0" presId="urn:microsoft.com/office/officeart/2005/8/layout/hList7#2"/>
    <dgm:cxn modelId="{2149A278-BC8B-449D-A2FE-9BBE78FCEF30}" type="presOf" srcId="{71DE7FC4-B647-43FD-BA6B-B4AA4C081283}" destId="{C271D49A-330E-41F9-BEB6-A830AD66239F}" srcOrd="0" destOrd="0" presId="urn:microsoft.com/office/officeart/2005/8/layout/hList7#2"/>
    <dgm:cxn modelId="{AB4C6A39-E74F-4D2F-AF3D-BC694DF047BB}" type="presOf" srcId="{596E0443-5467-4C70-8697-C0593DFF0FF3}" destId="{1FABB8BF-B3F2-4B21-9C3A-A6007B15293F}" srcOrd="1" destOrd="0" presId="urn:microsoft.com/office/officeart/2005/8/layout/hList7#2"/>
    <dgm:cxn modelId="{893ECF01-69DE-4297-B609-578C598ACA50}" type="presOf" srcId="{C8AA62B9-267E-4B8D-884F-F74C89347FEF}" destId="{58BD47B6-E0C6-4486-8F9A-F13D96B319F5}" srcOrd="0" destOrd="0" presId="urn:microsoft.com/office/officeart/2005/8/layout/hList7#2"/>
    <dgm:cxn modelId="{D618E901-72DA-4B13-8373-49DD1541C817}" type="presOf" srcId="{74EA7DE3-31A6-45B3-9DE2-F50F8F9FEB87}" destId="{1E029C79-B72A-4026-8ED7-BA41C5ADFC40}" srcOrd="0" destOrd="0" presId="urn:microsoft.com/office/officeart/2005/8/layout/hList7#2"/>
    <dgm:cxn modelId="{E76491A8-8CB5-47A5-843D-8D6331985186}" type="presParOf" srcId="{903726BE-8EE8-4754-B082-A823A486D0CF}" destId="{425044F3-E0EE-48F3-B3EA-FD2061E73BD7}" srcOrd="0" destOrd="0" presId="urn:microsoft.com/office/officeart/2005/8/layout/hList7#2"/>
    <dgm:cxn modelId="{7308ECBB-F4C7-4834-A24D-4415386D509D}" type="presParOf" srcId="{903726BE-8EE8-4754-B082-A823A486D0CF}" destId="{3D947626-ED15-48D8-BA70-8F124559ED98}" srcOrd="1" destOrd="0" presId="urn:microsoft.com/office/officeart/2005/8/layout/hList7#2"/>
    <dgm:cxn modelId="{C7A2584B-BC91-4F79-B24E-2A85DF3FB62E}" type="presParOf" srcId="{3D947626-ED15-48D8-BA70-8F124559ED98}" destId="{5650F518-7C30-415C-9118-9375AEF3E50A}" srcOrd="0" destOrd="0" presId="urn:microsoft.com/office/officeart/2005/8/layout/hList7#2"/>
    <dgm:cxn modelId="{6817B79A-43A5-4679-B6B9-436942DB141C}" type="presParOf" srcId="{5650F518-7C30-415C-9118-9375AEF3E50A}" destId="{E6CDEC5D-2768-4624-A59C-2B37C1FEABF8}" srcOrd="0" destOrd="0" presId="urn:microsoft.com/office/officeart/2005/8/layout/hList7#2"/>
    <dgm:cxn modelId="{C3525E09-CF10-46F1-B065-7052EFEF2F11}" type="presParOf" srcId="{5650F518-7C30-415C-9118-9375AEF3E50A}" destId="{B81F6FA7-5F81-4FD1-A1CA-F4DCD81CA920}" srcOrd="1" destOrd="0" presId="urn:microsoft.com/office/officeart/2005/8/layout/hList7#2"/>
    <dgm:cxn modelId="{DE20342B-4933-470E-A8FF-C369F63BE625}" type="presParOf" srcId="{5650F518-7C30-415C-9118-9375AEF3E50A}" destId="{8988ED6E-4352-4ADE-A0A5-393C15183D24}" srcOrd="2" destOrd="0" presId="urn:microsoft.com/office/officeart/2005/8/layout/hList7#2"/>
    <dgm:cxn modelId="{908425A6-46A7-45AA-AC25-A4995172047A}" type="presParOf" srcId="{5650F518-7C30-415C-9118-9375AEF3E50A}" destId="{464CF22D-F8BB-4CF0-8C57-8046223FB0D5}" srcOrd="3" destOrd="0" presId="urn:microsoft.com/office/officeart/2005/8/layout/hList7#2"/>
    <dgm:cxn modelId="{5143B961-C91B-441B-A951-5ADF4FFCCBC6}" type="presParOf" srcId="{3D947626-ED15-48D8-BA70-8F124559ED98}" destId="{58BD47B6-E0C6-4486-8F9A-F13D96B319F5}" srcOrd="1" destOrd="0" presId="urn:microsoft.com/office/officeart/2005/8/layout/hList7#2"/>
    <dgm:cxn modelId="{B05DF456-E6AE-43CC-8CF6-9AB7E4A650A9}" type="presParOf" srcId="{3D947626-ED15-48D8-BA70-8F124559ED98}" destId="{5D9D0746-9D42-4AE7-8F96-8A44D930D112}" srcOrd="2" destOrd="0" presId="urn:microsoft.com/office/officeart/2005/8/layout/hList7#2"/>
    <dgm:cxn modelId="{2F96FF61-63FB-476B-A46E-BCB53423BEF7}" type="presParOf" srcId="{5D9D0746-9D42-4AE7-8F96-8A44D930D112}" destId="{E4000126-7896-47C0-832F-CB4F6D7F0C53}" srcOrd="0" destOrd="0" presId="urn:microsoft.com/office/officeart/2005/8/layout/hList7#2"/>
    <dgm:cxn modelId="{90BDD964-46F0-41A8-815A-0F135A21D2DF}" type="presParOf" srcId="{5D9D0746-9D42-4AE7-8F96-8A44D930D112}" destId="{1FABB8BF-B3F2-4B21-9C3A-A6007B15293F}" srcOrd="1" destOrd="0" presId="urn:microsoft.com/office/officeart/2005/8/layout/hList7#2"/>
    <dgm:cxn modelId="{7B94984F-487A-4FAB-AF04-C362CE58ED01}" type="presParOf" srcId="{5D9D0746-9D42-4AE7-8F96-8A44D930D112}" destId="{28245F2E-7BE8-42A1-AE46-FA4AD1CE1E6E}" srcOrd="2" destOrd="0" presId="urn:microsoft.com/office/officeart/2005/8/layout/hList7#2"/>
    <dgm:cxn modelId="{1B6F9BD8-4648-4166-B0E2-291FFF0EE205}" type="presParOf" srcId="{5D9D0746-9D42-4AE7-8F96-8A44D930D112}" destId="{BBAB626C-B748-4FB0-8C0A-852FAA1AF93F}" srcOrd="3" destOrd="0" presId="urn:microsoft.com/office/officeart/2005/8/layout/hList7#2"/>
    <dgm:cxn modelId="{D99486EE-AC4B-4BBC-B182-689BF1377BA2}" type="presParOf" srcId="{3D947626-ED15-48D8-BA70-8F124559ED98}" destId="{2DB65784-1845-46B6-9E8A-94AF3D3A8FF5}" srcOrd="3" destOrd="0" presId="urn:microsoft.com/office/officeart/2005/8/layout/hList7#2"/>
    <dgm:cxn modelId="{BBB5EE2A-4407-418E-8D86-B96943764145}" type="presParOf" srcId="{3D947626-ED15-48D8-BA70-8F124559ED98}" destId="{A686E952-BAA4-44FC-9C80-52FA44B81FB1}" srcOrd="4" destOrd="0" presId="urn:microsoft.com/office/officeart/2005/8/layout/hList7#2"/>
    <dgm:cxn modelId="{203EC6FB-6323-49FD-B7DF-DF3C49763AAC}" type="presParOf" srcId="{A686E952-BAA4-44FC-9C80-52FA44B81FB1}" destId="{1E029C79-B72A-4026-8ED7-BA41C5ADFC40}" srcOrd="0" destOrd="0" presId="urn:microsoft.com/office/officeart/2005/8/layout/hList7#2"/>
    <dgm:cxn modelId="{1E8DD3F1-A12C-4D1A-9F2F-2B3DDEED3160}" type="presParOf" srcId="{A686E952-BAA4-44FC-9C80-52FA44B81FB1}" destId="{C51EC827-8427-4F2B-94EE-5E59A9C42866}" srcOrd="1" destOrd="0" presId="urn:microsoft.com/office/officeart/2005/8/layout/hList7#2"/>
    <dgm:cxn modelId="{3E5D14A0-67B0-42E5-91D7-10019055B61F}" type="presParOf" srcId="{A686E952-BAA4-44FC-9C80-52FA44B81FB1}" destId="{579D8124-5433-4177-A8A6-46EE62D26FAC}" srcOrd="2" destOrd="0" presId="urn:microsoft.com/office/officeart/2005/8/layout/hList7#2"/>
    <dgm:cxn modelId="{7D553ECE-2A35-4B30-B5EE-0E441F23F4F6}" type="presParOf" srcId="{A686E952-BAA4-44FC-9C80-52FA44B81FB1}" destId="{EA4177E8-A2AD-4D16-8039-22B36BA48507}" srcOrd="3" destOrd="0" presId="urn:microsoft.com/office/officeart/2005/8/layout/hList7#2"/>
    <dgm:cxn modelId="{FC9ABC2B-FA8E-40BB-AF52-34BF97CC09B4}" type="presParOf" srcId="{3D947626-ED15-48D8-BA70-8F124559ED98}" destId="{C271D49A-330E-41F9-BEB6-A830AD66239F}" srcOrd="5" destOrd="0" presId="urn:microsoft.com/office/officeart/2005/8/layout/hList7#2"/>
    <dgm:cxn modelId="{6D327179-AF9A-4B2E-BCC0-1B9D3AE25002}" type="presParOf" srcId="{3D947626-ED15-48D8-BA70-8F124559ED98}" destId="{8E91607A-CEC8-4618-ADC4-B7C77BD9D328}" srcOrd="6" destOrd="0" presId="urn:microsoft.com/office/officeart/2005/8/layout/hList7#2"/>
    <dgm:cxn modelId="{5D00009E-1A67-4E00-946F-720446AF80CD}" type="presParOf" srcId="{8E91607A-CEC8-4618-ADC4-B7C77BD9D328}" destId="{F342C08B-62B9-43CA-BE19-8B898C128716}" srcOrd="0" destOrd="0" presId="urn:microsoft.com/office/officeart/2005/8/layout/hList7#2"/>
    <dgm:cxn modelId="{1C5E2705-60C8-4FC8-B0EB-7635C68AAA2B}" type="presParOf" srcId="{8E91607A-CEC8-4618-ADC4-B7C77BD9D328}" destId="{5353A8D8-6D70-42CD-ABA3-B69BBF8B13D9}" srcOrd="1" destOrd="0" presId="urn:microsoft.com/office/officeart/2005/8/layout/hList7#2"/>
    <dgm:cxn modelId="{662F86F1-E161-48F7-B514-AA2643D79E5E}" type="presParOf" srcId="{8E91607A-CEC8-4618-ADC4-B7C77BD9D328}" destId="{F65271C7-64CA-4DC4-8699-FD112F4BE711}" srcOrd="2" destOrd="0" presId="urn:microsoft.com/office/officeart/2005/8/layout/hList7#2"/>
    <dgm:cxn modelId="{E8E95670-5320-4827-BAC8-4BE7D7422ED4}" type="presParOf" srcId="{8E91607A-CEC8-4618-ADC4-B7C77BD9D328}" destId="{B87A37CA-3CD3-41D7-87E7-A9AB01F1D2A7}" srcOrd="3" destOrd="0" presId="urn:microsoft.com/office/officeart/2005/8/layout/hList7#2"/>
    <dgm:cxn modelId="{8017EAD9-E79E-4B79-881B-FEB0ED8B0AA1}" type="presParOf" srcId="{3D947626-ED15-48D8-BA70-8F124559ED98}" destId="{97CB23AE-9C21-497B-8EC8-04DAC4325526}" srcOrd="7" destOrd="0" presId="urn:microsoft.com/office/officeart/2005/8/layout/hList7#2"/>
    <dgm:cxn modelId="{5ED9A968-9818-4E76-A49D-FF07EBAC7D91}" type="presParOf" srcId="{3D947626-ED15-48D8-BA70-8F124559ED98}" destId="{803D26A2-9EA0-4FFC-BEA6-88378E823D7B}" srcOrd="8" destOrd="0" presId="urn:microsoft.com/office/officeart/2005/8/layout/hList7#2"/>
    <dgm:cxn modelId="{F72C6C3C-6895-4BA6-9164-F339E48E3685}" type="presParOf" srcId="{803D26A2-9EA0-4FFC-BEA6-88378E823D7B}" destId="{2B611EC1-6470-4333-B57D-F69A7694EA9E}" srcOrd="0" destOrd="0" presId="urn:microsoft.com/office/officeart/2005/8/layout/hList7#2"/>
    <dgm:cxn modelId="{666C3561-2E4D-445D-AA55-615447969196}" type="presParOf" srcId="{803D26A2-9EA0-4FFC-BEA6-88378E823D7B}" destId="{04C12294-EEB1-4284-9CBE-01737B078047}" srcOrd="1" destOrd="0" presId="urn:microsoft.com/office/officeart/2005/8/layout/hList7#2"/>
    <dgm:cxn modelId="{D6A0E181-FFBC-41C7-B936-795E5A2AD7C3}" type="presParOf" srcId="{803D26A2-9EA0-4FFC-BEA6-88378E823D7B}" destId="{C64EF1FE-02D6-4C77-B5CA-F2714FC54B78}" srcOrd="2" destOrd="0" presId="urn:microsoft.com/office/officeart/2005/8/layout/hList7#2"/>
    <dgm:cxn modelId="{1C59FB3D-01E4-4005-8AD5-A16BC945419E}" type="presParOf" srcId="{803D26A2-9EA0-4FFC-BEA6-88378E823D7B}" destId="{37B38017-29EB-428B-8B1A-9036CC75DF09}" srcOrd="3" destOrd="0" presId="urn:microsoft.com/office/officeart/2005/8/layout/hList7#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4.xml><?xml version="1.0" encoding="utf-8"?>
<dgm:dataModel xmlns:dgm="http://schemas.openxmlformats.org/drawingml/2006/diagram" xmlns:a="http://schemas.openxmlformats.org/drawingml/2006/main">
  <dgm:ptLst>
    <dgm:pt modelId="{D3809764-53F5-42E2-8864-734D723BA50B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57CF76DC-3278-498A-8A98-35DEB0AAC898}">
      <dgm:prSet/>
      <dgm:spPr/>
      <dgm:t>
        <a:bodyPr/>
        <a:lstStyle/>
        <a:p>
          <a:pPr rtl="0"/>
          <a:r>
            <a:rPr lang="id-ID" smtClean="0"/>
            <a:t>Jumlah peserta 6 - 15 orang</a:t>
          </a:r>
          <a:endParaRPr lang="en-US"/>
        </a:p>
      </dgm:t>
    </dgm:pt>
    <dgm:pt modelId="{46701152-4213-4315-9C51-F6E28A037E5F}" type="parTrans" cxnId="{FAE16960-8157-411D-B133-9A4548D0E853}">
      <dgm:prSet/>
      <dgm:spPr/>
      <dgm:t>
        <a:bodyPr/>
        <a:lstStyle/>
        <a:p>
          <a:endParaRPr lang="en-US"/>
        </a:p>
      </dgm:t>
    </dgm:pt>
    <dgm:pt modelId="{6440C863-026D-4699-9815-643F7C3C3F16}" type="sibTrans" cxnId="{FAE16960-8157-411D-B133-9A4548D0E853}">
      <dgm:prSet/>
      <dgm:spPr/>
      <dgm:t>
        <a:bodyPr/>
        <a:lstStyle/>
        <a:p>
          <a:endParaRPr lang="en-US"/>
        </a:p>
      </dgm:t>
    </dgm:pt>
    <dgm:pt modelId="{423398BB-3B15-4316-A7F2-F57F73E77B5D}">
      <dgm:prSet/>
      <dgm:spPr/>
      <dgm:t>
        <a:bodyPr/>
        <a:lstStyle/>
        <a:p>
          <a:pPr rtl="0"/>
          <a:r>
            <a:rPr lang="id-ID" dirty="0" smtClean="0"/>
            <a:t>Pegawai yang benar-benar </a:t>
          </a:r>
          <a:r>
            <a:rPr lang="id-ID" dirty="0" smtClean="0">
              <a:solidFill>
                <a:schemeClr val="tx1"/>
              </a:solidFill>
            </a:rPr>
            <a:t>melakukan fungsinya dan memiliki pengetahuan</a:t>
          </a:r>
          <a:r>
            <a:rPr lang="id-ID" dirty="0" smtClean="0"/>
            <a:t> yang mendalam tentang proses.</a:t>
          </a:r>
          <a:endParaRPr lang="en-US" dirty="0"/>
        </a:p>
      </dgm:t>
    </dgm:pt>
    <dgm:pt modelId="{A5C9950A-3D6A-43A5-8BA1-36834D8C2F52}" type="parTrans" cxnId="{69BC2319-A0FE-46E8-A337-177FD6E894FB}">
      <dgm:prSet/>
      <dgm:spPr/>
      <dgm:t>
        <a:bodyPr/>
        <a:lstStyle/>
        <a:p>
          <a:endParaRPr lang="en-US"/>
        </a:p>
      </dgm:t>
    </dgm:pt>
    <dgm:pt modelId="{4040A72D-8A8B-452B-AEA8-6B8B232DEBB7}" type="sibTrans" cxnId="{69BC2319-A0FE-46E8-A337-177FD6E894FB}">
      <dgm:prSet/>
      <dgm:spPr/>
      <dgm:t>
        <a:bodyPr/>
        <a:lstStyle/>
        <a:p>
          <a:endParaRPr lang="en-US"/>
        </a:p>
      </dgm:t>
    </dgm:pt>
    <dgm:pt modelId="{580FFDCF-2EE6-4896-95C8-7920F06E3BD5}">
      <dgm:prSet/>
      <dgm:spPr/>
      <dgm:t>
        <a:bodyPr/>
        <a:lstStyle/>
        <a:p>
          <a:pPr rtl="0"/>
          <a:r>
            <a:rPr lang="id-ID" dirty="0" smtClean="0"/>
            <a:t>Keahlian pegawai memberikan wawasan yang unik dalam implementasi pengendalian dan kegunaan nyata dan kepatuhan terhadap pengendalian</a:t>
          </a:r>
          <a:endParaRPr lang="en-US" dirty="0"/>
        </a:p>
      </dgm:t>
    </dgm:pt>
    <dgm:pt modelId="{566DADB9-1BBB-495F-B133-42589203CDB5}" type="parTrans" cxnId="{98AEA969-C5BD-4928-B528-156FDDCFE9DC}">
      <dgm:prSet/>
      <dgm:spPr/>
      <dgm:t>
        <a:bodyPr/>
        <a:lstStyle/>
        <a:p>
          <a:endParaRPr lang="en-US"/>
        </a:p>
      </dgm:t>
    </dgm:pt>
    <dgm:pt modelId="{311646F7-48DB-4ADE-9985-3D6B6B798070}" type="sibTrans" cxnId="{98AEA969-C5BD-4928-B528-156FDDCFE9DC}">
      <dgm:prSet/>
      <dgm:spPr/>
      <dgm:t>
        <a:bodyPr/>
        <a:lstStyle/>
        <a:p>
          <a:endParaRPr lang="en-US"/>
        </a:p>
      </dgm:t>
    </dgm:pt>
    <dgm:pt modelId="{EC10F549-BB2D-4974-A0F2-DB8DB6074FC3}" type="pres">
      <dgm:prSet presAssocID="{D3809764-53F5-42E2-8864-734D723BA50B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EBC24B73-BB81-4C6A-81EF-6C390448424E}" type="pres">
      <dgm:prSet presAssocID="{57CF76DC-3278-498A-8A98-35DEB0AAC898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5F1A2F4-B2A5-4A31-A77A-AAEF1DC9DF4D}" type="pres">
      <dgm:prSet presAssocID="{6440C863-026D-4699-9815-643F7C3C3F16}" presName="spacer" presStyleCnt="0"/>
      <dgm:spPr/>
    </dgm:pt>
    <dgm:pt modelId="{1FB41D79-745C-472B-8B83-3E6322206155}" type="pres">
      <dgm:prSet presAssocID="{423398BB-3B15-4316-A7F2-F57F73E77B5D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7194DFA-ED09-4B76-9733-095C07346376}" type="pres">
      <dgm:prSet presAssocID="{4040A72D-8A8B-452B-AEA8-6B8B232DEBB7}" presName="spacer" presStyleCnt="0"/>
      <dgm:spPr/>
    </dgm:pt>
    <dgm:pt modelId="{7DFFA30D-2AFC-4961-90BA-389EE827033A}" type="pres">
      <dgm:prSet presAssocID="{580FFDCF-2EE6-4896-95C8-7920F06E3BD5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98AEA969-C5BD-4928-B528-156FDDCFE9DC}" srcId="{D3809764-53F5-42E2-8864-734D723BA50B}" destId="{580FFDCF-2EE6-4896-95C8-7920F06E3BD5}" srcOrd="2" destOrd="0" parTransId="{566DADB9-1BBB-495F-B133-42589203CDB5}" sibTransId="{311646F7-48DB-4ADE-9985-3D6B6B798070}"/>
    <dgm:cxn modelId="{69BC2319-A0FE-46E8-A337-177FD6E894FB}" srcId="{D3809764-53F5-42E2-8864-734D723BA50B}" destId="{423398BB-3B15-4316-A7F2-F57F73E77B5D}" srcOrd="1" destOrd="0" parTransId="{A5C9950A-3D6A-43A5-8BA1-36834D8C2F52}" sibTransId="{4040A72D-8A8B-452B-AEA8-6B8B232DEBB7}"/>
    <dgm:cxn modelId="{CF6A91D4-FACC-4E67-82BD-F637E24D9DA4}" type="presOf" srcId="{423398BB-3B15-4316-A7F2-F57F73E77B5D}" destId="{1FB41D79-745C-472B-8B83-3E6322206155}" srcOrd="0" destOrd="0" presId="urn:microsoft.com/office/officeart/2005/8/layout/vList2"/>
    <dgm:cxn modelId="{7AEBCA85-6C88-4F2A-899E-650F569154BC}" type="presOf" srcId="{580FFDCF-2EE6-4896-95C8-7920F06E3BD5}" destId="{7DFFA30D-2AFC-4961-90BA-389EE827033A}" srcOrd="0" destOrd="0" presId="urn:microsoft.com/office/officeart/2005/8/layout/vList2"/>
    <dgm:cxn modelId="{80AF7324-30ED-44C5-A7E2-A424A7EDB8E5}" type="presOf" srcId="{D3809764-53F5-42E2-8864-734D723BA50B}" destId="{EC10F549-BB2D-4974-A0F2-DB8DB6074FC3}" srcOrd="0" destOrd="0" presId="urn:microsoft.com/office/officeart/2005/8/layout/vList2"/>
    <dgm:cxn modelId="{FAE16960-8157-411D-B133-9A4548D0E853}" srcId="{D3809764-53F5-42E2-8864-734D723BA50B}" destId="{57CF76DC-3278-498A-8A98-35DEB0AAC898}" srcOrd="0" destOrd="0" parTransId="{46701152-4213-4315-9C51-F6E28A037E5F}" sibTransId="{6440C863-026D-4699-9815-643F7C3C3F16}"/>
    <dgm:cxn modelId="{D87A07FC-6DCC-428B-A757-73E907421CAE}" type="presOf" srcId="{57CF76DC-3278-498A-8A98-35DEB0AAC898}" destId="{EBC24B73-BB81-4C6A-81EF-6C390448424E}" srcOrd="0" destOrd="0" presId="urn:microsoft.com/office/officeart/2005/8/layout/vList2"/>
    <dgm:cxn modelId="{1A7F9B4B-82A1-4EDB-9A0D-16A528C4A5B6}" type="presParOf" srcId="{EC10F549-BB2D-4974-A0F2-DB8DB6074FC3}" destId="{EBC24B73-BB81-4C6A-81EF-6C390448424E}" srcOrd="0" destOrd="0" presId="urn:microsoft.com/office/officeart/2005/8/layout/vList2"/>
    <dgm:cxn modelId="{8B00E18E-6AF4-4015-9886-9DAF944A6E93}" type="presParOf" srcId="{EC10F549-BB2D-4974-A0F2-DB8DB6074FC3}" destId="{45F1A2F4-B2A5-4A31-A77A-AAEF1DC9DF4D}" srcOrd="1" destOrd="0" presId="urn:microsoft.com/office/officeart/2005/8/layout/vList2"/>
    <dgm:cxn modelId="{43DCFCDF-0DBF-4169-8A22-07287A5C717F}" type="presParOf" srcId="{EC10F549-BB2D-4974-A0F2-DB8DB6074FC3}" destId="{1FB41D79-745C-472B-8B83-3E6322206155}" srcOrd="2" destOrd="0" presId="urn:microsoft.com/office/officeart/2005/8/layout/vList2"/>
    <dgm:cxn modelId="{D0429629-D4E6-4F9D-AFA7-24B6229EF895}" type="presParOf" srcId="{EC10F549-BB2D-4974-A0F2-DB8DB6074FC3}" destId="{37194DFA-ED09-4B76-9733-095C07346376}" srcOrd="3" destOrd="0" presId="urn:microsoft.com/office/officeart/2005/8/layout/vList2"/>
    <dgm:cxn modelId="{45CBB007-2727-49CD-8DA8-61EC5E92FA85}" type="presParOf" srcId="{EC10F549-BB2D-4974-A0F2-DB8DB6074FC3}" destId="{7DFFA30D-2AFC-4961-90BA-389EE827033A}" srcOrd="4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5.xml><?xml version="1.0" encoding="utf-8"?>
<dgm:dataModel xmlns:dgm="http://schemas.openxmlformats.org/drawingml/2006/diagram" xmlns:a="http://schemas.openxmlformats.org/drawingml/2006/main">
  <dgm:ptLst>
    <dgm:pt modelId="{54A6359C-2AB3-4E52-A223-FE4914F04328}" type="doc">
      <dgm:prSet loTypeId="urn:microsoft.com/office/officeart/2008/layout/Lined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A5006808-94E6-4ADC-94D4-7E8B7B6C7911}">
      <dgm:prSet/>
      <dgm:spPr/>
      <dgm:t>
        <a:bodyPr/>
        <a:lstStyle/>
        <a:p>
          <a:pPr rtl="0"/>
          <a:r>
            <a:rPr lang="id-ID" smtClean="0"/>
            <a:t>Pimpinan instansi harus</a:t>
          </a:r>
          <a:endParaRPr lang="en-US"/>
        </a:p>
      </dgm:t>
    </dgm:pt>
    <dgm:pt modelId="{6E003965-C97A-4C9D-928D-934116C54BD7}" type="parTrans" cxnId="{528D876C-2460-4067-95F3-EE1722A93599}">
      <dgm:prSet/>
      <dgm:spPr/>
      <dgm:t>
        <a:bodyPr/>
        <a:lstStyle/>
        <a:p>
          <a:endParaRPr lang="en-US"/>
        </a:p>
      </dgm:t>
    </dgm:pt>
    <dgm:pt modelId="{393786EF-3A92-485A-AB64-6DA4694B40C2}" type="sibTrans" cxnId="{528D876C-2460-4067-95F3-EE1722A93599}">
      <dgm:prSet/>
      <dgm:spPr/>
      <dgm:t>
        <a:bodyPr/>
        <a:lstStyle/>
        <a:p>
          <a:endParaRPr lang="en-US"/>
        </a:p>
      </dgm:t>
    </dgm:pt>
    <dgm:pt modelId="{ADCE6A39-61CE-4C9D-8E9C-A58D2DC65ACC}">
      <dgm:prSet/>
      <dgm:spPr/>
      <dgm:t>
        <a:bodyPr/>
        <a:lstStyle/>
        <a:p>
          <a:pPr rtl="0"/>
          <a:r>
            <a:rPr lang="id-ID" smtClean="0"/>
            <a:t>Pegawai harus:</a:t>
          </a:r>
          <a:endParaRPr lang="en-US"/>
        </a:p>
      </dgm:t>
    </dgm:pt>
    <dgm:pt modelId="{61E5ED8E-DE3C-4F4E-9711-7B638F0C82DA}" type="parTrans" cxnId="{5AD7B39F-197D-429B-8C8E-527CA41C23D0}">
      <dgm:prSet/>
      <dgm:spPr/>
      <dgm:t>
        <a:bodyPr/>
        <a:lstStyle/>
        <a:p>
          <a:endParaRPr lang="en-US"/>
        </a:p>
      </dgm:t>
    </dgm:pt>
    <dgm:pt modelId="{BB5F9A0A-5BF2-4563-AA49-72557DF689F7}" type="sibTrans" cxnId="{5AD7B39F-197D-429B-8C8E-527CA41C23D0}">
      <dgm:prSet/>
      <dgm:spPr/>
      <dgm:t>
        <a:bodyPr/>
        <a:lstStyle/>
        <a:p>
          <a:endParaRPr lang="en-US"/>
        </a:p>
      </dgm:t>
    </dgm:pt>
    <dgm:pt modelId="{1F9964C7-1447-4773-8F43-AE7F3247A5C7}">
      <dgm:prSet/>
      <dgm:spPr/>
      <dgm:t>
        <a:bodyPr/>
        <a:lstStyle/>
        <a:p>
          <a:pPr rtl="0"/>
          <a:r>
            <a:rPr lang="id-ID" smtClean="0"/>
            <a:t>Memahami peran dan tanggung jawab terkait dengan misi instansi</a:t>
          </a:r>
          <a:endParaRPr lang="en-US"/>
        </a:p>
      </dgm:t>
    </dgm:pt>
    <dgm:pt modelId="{DA3AE69F-73EF-4E0B-BA22-694B93AF3318}" type="parTrans" cxnId="{BDD90217-2767-482A-A3F9-8102F5F03583}">
      <dgm:prSet/>
      <dgm:spPr/>
      <dgm:t>
        <a:bodyPr/>
        <a:lstStyle/>
        <a:p>
          <a:endParaRPr lang="en-US"/>
        </a:p>
      </dgm:t>
    </dgm:pt>
    <dgm:pt modelId="{843B1983-9986-471D-9D5B-6ACD1AC0F4A3}" type="sibTrans" cxnId="{BDD90217-2767-482A-A3F9-8102F5F03583}">
      <dgm:prSet/>
      <dgm:spPr/>
      <dgm:t>
        <a:bodyPr/>
        <a:lstStyle/>
        <a:p>
          <a:endParaRPr lang="en-US"/>
        </a:p>
      </dgm:t>
    </dgm:pt>
    <dgm:pt modelId="{81ED91E3-EFE3-4719-B07F-9F0A49619830}">
      <dgm:prSet/>
      <dgm:spPr/>
      <dgm:t>
        <a:bodyPr/>
        <a:lstStyle/>
        <a:p>
          <a:pPr rtl="0"/>
          <a:r>
            <a:rPr lang="id-ID" smtClean="0"/>
            <a:t>Memahami kebijakan instansi, prosedur, dan prakteknya.</a:t>
          </a:r>
          <a:endParaRPr lang="en-US"/>
        </a:p>
      </dgm:t>
    </dgm:pt>
    <dgm:pt modelId="{DA08B4CB-D307-44BD-83D7-15636ECAA949}" type="parTrans" cxnId="{1BC14B9E-2704-466D-BA7F-9C33D51DBC16}">
      <dgm:prSet/>
      <dgm:spPr/>
      <dgm:t>
        <a:bodyPr/>
        <a:lstStyle/>
        <a:p>
          <a:endParaRPr lang="en-US"/>
        </a:p>
      </dgm:t>
    </dgm:pt>
    <dgm:pt modelId="{50C1EE74-EB79-4EFC-B05B-E557E9064FD3}" type="sibTrans" cxnId="{1BC14B9E-2704-466D-BA7F-9C33D51DBC16}">
      <dgm:prSet/>
      <dgm:spPr/>
      <dgm:t>
        <a:bodyPr/>
        <a:lstStyle/>
        <a:p>
          <a:endParaRPr lang="en-US"/>
        </a:p>
      </dgm:t>
    </dgm:pt>
    <dgm:pt modelId="{6D5E6177-74B0-4B96-A41F-997D9595F136}">
      <dgm:prSet/>
      <dgm:spPr/>
      <dgm:t>
        <a:bodyPr/>
        <a:lstStyle/>
        <a:p>
          <a:pPr rtl="0"/>
          <a:r>
            <a:rPr lang="id-ID" smtClean="0"/>
            <a:t>Memiliki pengetahuan yang memadai tentang berbagai teknik manajemen, operasional, dan pengendalian.</a:t>
          </a:r>
          <a:endParaRPr lang="en-US"/>
        </a:p>
      </dgm:t>
    </dgm:pt>
    <dgm:pt modelId="{92A6FE92-8FFE-4713-A570-05C10EA75C94}" type="parTrans" cxnId="{FBA52264-B5B6-422F-B6B6-B2E215FBFB6E}">
      <dgm:prSet/>
      <dgm:spPr/>
      <dgm:t>
        <a:bodyPr/>
        <a:lstStyle/>
        <a:p>
          <a:endParaRPr lang="en-US"/>
        </a:p>
      </dgm:t>
    </dgm:pt>
    <dgm:pt modelId="{DDCBBD3A-E252-4F5F-840A-A0D04DB271B5}" type="sibTrans" cxnId="{FBA52264-B5B6-422F-B6B6-B2E215FBFB6E}">
      <dgm:prSet/>
      <dgm:spPr/>
      <dgm:t>
        <a:bodyPr/>
        <a:lstStyle/>
        <a:p>
          <a:endParaRPr lang="en-US"/>
        </a:p>
      </dgm:t>
    </dgm:pt>
    <dgm:pt modelId="{4588C505-966F-4BB1-9750-56EC2DA8B46F}">
      <dgm:prSet/>
      <dgm:spPr/>
      <dgm:t>
        <a:bodyPr/>
        <a:lstStyle/>
        <a:p>
          <a:pPr rtl="0"/>
          <a:r>
            <a:rPr lang="id-ID" smtClean="0"/>
            <a:t>Memastikan bahwa semua pegawai perhatian dan mempunyai pemahaman konsep risiko dan pengendalian</a:t>
          </a:r>
          <a:endParaRPr lang="en-US"/>
        </a:p>
      </dgm:t>
    </dgm:pt>
    <dgm:pt modelId="{ABA4437F-D0D0-4A38-BCC4-E1A3CACB360C}" type="parTrans" cxnId="{4F688966-8E4A-4445-AF2C-D72DB51849DC}">
      <dgm:prSet/>
      <dgm:spPr/>
      <dgm:t>
        <a:bodyPr/>
        <a:lstStyle/>
        <a:p>
          <a:endParaRPr lang="en-US"/>
        </a:p>
      </dgm:t>
    </dgm:pt>
    <dgm:pt modelId="{0D8A4B14-D5F0-4719-8E83-9EE0BDC117AE}" type="sibTrans" cxnId="{4F688966-8E4A-4445-AF2C-D72DB51849DC}">
      <dgm:prSet/>
      <dgm:spPr/>
      <dgm:t>
        <a:bodyPr/>
        <a:lstStyle/>
        <a:p>
          <a:endParaRPr lang="en-US"/>
        </a:p>
      </dgm:t>
    </dgm:pt>
    <dgm:pt modelId="{515D0954-F466-46E3-85E5-91CC50F6DBEF}" type="pres">
      <dgm:prSet presAssocID="{54A6359C-2AB3-4E52-A223-FE4914F04328}" presName="vert0" presStyleCnt="0">
        <dgm:presLayoutVars>
          <dgm:dir/>
          <dgm:animOne val="branch"/>
          <dgm:animLvl val="lvl"/>
        </dgm:presLayoutVars>
      </dgm:prSet>
      <dgm:spPr/>
      <dgm:t>
        <a:bodyPr/>
        <a:lstStyle/>
        <a:p>
          <a:endParaRPr lang="en-US"/>
        </a:p>
      </dgm:t>
    </dgm:pt>
    <dgm:pt modelId="{BC604944-CDEE-4F55-BB82-3048068EFF39}" type="pres">
      <dgm:prSet presAssocID="{A5006808-94E6-4ADC-94D4-7E8B7B6C7911}" presName="thickLine" presStyleLbl="alignNode1" presStyleIdx="0" presStyleCnt="2"/>
      <dgm:spPr/>
    </dgm:pt>
    <dgm:pt modelId="{32180082-910E-4D43-9D0C-422EF4D4B7C1}" type="pres">
      <dgm:prSet presAssocID="{A5006808-94E6-4ADC-94D4-7E8B7B6C7911}" presName="horz1" presStyleCnt="0"/>
      <dgm:spPr/>
    </dgm:pt>
    <dgm:pt modelId="{598C4FF4-3E9A-4A30-8867-8F8496E2DDBE}" type="pres">
      <dgm:prSet presAssocID="{A5006808-94E6-4ADC-94D4-7E8B7B6C7911}" presName="tx1" presStyleLbl="revTx" presStyleIdx="0" presStyleCnt="6"/>
      <dgm:spPr/>
      <dgm:t>
        <a:bodyPr/>
        <a:lstStyle/>
        <a:p>
          <a:endParaRPr lang="en-US"/>
        </a:p>
      </dgm:t>
    </dgm:pt>
    <dgm:pt modelId="{F601E644-71AC-40D8-9CD2-023ABBCFFF4C}" type="pres">
      <dgm:prSet presAssocID="{A5006808-94E6-4ADC-94D4-7E8B7B6C7911}" presName="vert1" presStyleCnt="0"/>
      <dgm:spPr/>
    </dgm:pt>
    <dgm:pt modelId="{FD4D7873-480E-4AF3-A69A-7FA521782A0F}" type="pres">
      <dgm:prSet presAssocID="{4588C505-966F-4BB1-9750-56EC2DA8B46F}" presName="vertSpace2a" presStyleCnt="0"/>
      <dgm:spPr/>
    </dgm:pt>
    <dgm:pt modelId="{CC3C1A58-45EF-408B-856A-031984E66A52}" type="pres">
      <dgm:prSet presAssocID="{4588C505-966F-4BB1-9750-56EC2DA8B46F}" presName="horz2" presStyleCnt="0"/>
      <dgm:spPr/>
    </dgm:pt>
    <dgm:pt modelId="{BE7E1766-C17D-4633-833D-3C8F9A2EE96C}" type="pres">
      <dgm:prSet presAssocID="{4588C505-966F-4BB1-9750-56EC2DA8B46F}" presName="horzSpace2" presStyleCnt="0"/>
      <dgm:spPr/>
    </dgm:pt>
    <dgm:pt modelId="{87D9A310-1E73-44E9-A275-A67CBF6B2AA6}" type="pres">
      <dgm:prSet presAssocID="{4588C505-966F-4BB1-9750-56EC2DA8B46F}" presName="tx2" presStyleLbl="revTx" presStyleIdx="1" presStyleCnt="6"/>
      <dgm:spPr/>
      <dgm:t>
        <a:bodyPr/>
        <a:lstStyle/>
        <a:p>
          <a:endParaRPr lang="en-US"/>
        </a:p>
      </dgm:t>
    </dgm:pt>
    <dgm:pt modelId="{E6FDD36C-6FBF-4013-8AE8-603903C614AF}" type="pres">
      <dgm:prSet presAssocID="{4588C505-966F-4BB1-9750-56EC2DA8B46F}" presName="vert2" presStyleCnt="0"/>
      <dgm:spPr/>
    </dgm:pt>
    <dgm:pt modelId="{46D70737-E520-46FD-AC3E-6100F29F34AF}" type="pres">
      <dgm:prSet presAssocID="{4588C505-966F-4BB1-9750-56EC2DA8B46F}" presName="thinLine2b" presStyleLbl="callout" presStyleIdx="0" presStyleCnt="4"/>
      <dgm:spPr/>
    </dgm:pt>
    <dgm:pt modelId="{ED46ED8B-00E6-4A1E-8AAC-1E09132E4552}" type="pres">
      <dgm:prSet presAssocID="{4588C505-966F-4BB1-9750-56EC2DA8B46F}" presName="vertSpace2b" presStyleCnt="0"/>
      <dgm:spPr/>
    </dgm:pt>
    <dgm:pt modelId="{E4E94E34-F9DC-43A9-B241-2AC29A992563}" type="pres">
      <dgm:prSet presAssocID="{ADCE6A39-61CE-4C9D-8E9C-A58D2DC65ACC}" presName="thickLine" presStyleLbl="alignNode1" presStyleIdx="1" presStyleCnt="2"/>
      <dgm:spPr/>
    </dgm:pt>
    <dgm:pt modelId="{C742BA33-2B40-443D-96A7-C5FA2FDBFF9E}" type="pres">
      <dgm:prSet presAssocID="{ADCE6A39-61CE-4C9D-8E9C-A58D2DC65ACC}" presName="horz1" presStyleCnt="0"/>
      <dgm:spPr/>
    </dgm:pt>
    <dgm:pt modelId="{F516FB00-D9DF-4447-A364-055AF2BBF2E1}" type="pres">
      <dgm:prSet presAssocID="{ADCE6A39-61CE-4C9D-8E9C-A58D2DC65ACC}" presName="tx1" presStyleLbl="revTx" presStyleIdx="2" presStyleCnt="6"/>
      <dgm:spPr/>
      <dgm:t>
        <a:bodyPr/>
        <a:lstStyle/>
        <a:p>
          <a:endParaRPr lang="en-US"/>
        </a:p>
      </dgm:t>
    </dgm:pt>
    <dgm:pt modelId="{FBFA32CC-2DF5-4C8F-A829-47B576CA4A9D}" type="pres">
      <dgm:prSet presAssocID="{ADCE6A39-61CE-4C9D-8E9C-A58D2DC65ACC}" presName="vert1" presStyleCnt="0"/>
      <dgm:spPr/>
    </dgm:pt>
    <dgm:pt modelId="{E5A1BE70-3528-4894-B822-398BC61D05C5}" type="pres">
      <dgm:prSet presAssocID="{1F9964C7-1447-4773-8F43-AE7F3247A5C7}" presName="vertSpace2a" presStyleCnt="0"/>
      <dgm:spPr/>
    </dgm:pt>
    <dgm:pt modelId="{CC0E35A1-8FD6-4696-BB1A-93690F36EDDA}" type="pres">
      <dgm:prSet presAssocID="{1F9964C7-1447-4773-8F43-AE7F3247A5C7}" presName="horz2" presStyleCnt="0"/>
      <dgm:spPr/>
    </dgm:pt>
    <dgm:pt modelId="{049BF38B-0F28-41D1-8B83-95041B49EEE2}" type="pres">
      <dgm:prSet presAssocID="{1F9964C7-1447-4773-8F43-AE7F3247A5C7}" presName="horzSpace2" presStyleCnt="0"/>
      <dgm:spPr/>
    </dgm:pt>
    <dgm:pt modelId="{822A0A27-C4F6-44AD-B747-060CBA6026F1}" type="pres">
      <dgm:prSet presAssocID="{1F9964C7-1447-4773-8F43-AE7F3247A5C7}" presName="tx2" presStyleLbl="revTx" presStyleIdx="3" presStyleCnt="6"/>
      <dgm:spPr/>
      <dgm:t>
        <a:bodyPr/>
        <a:lstStyle/>
        <a:p>
          <a:endParaRPr lang="en-US"/>
        </a:p>
      </dgm:t>
    </dgm:pt>
    <dgm:pt modelId="{B217057F-9321-434E-B2A0-FB7832933AD9}" type="pres">
      <dgm:prSet presAssocID="{1F9964C7-1447-4773-8F43-AE7F3247A5C7}" presName="vert2" presStyleCnt="0"/>
      <dgm:spPr/>
    </dgm:pt>
    <dgm:pt modelId="{1B317A74-EBFE-420D-9DF6-91774B797211}" type="pres">
      <dgm:prSet presAssocID="{1F9964C7-1447-4773-8F43-AE7F3247A5C7}" presName="thinLine2b" presStyleLbl="callout" presStyleIdx="1" presStyleCnt="4"/>
      <dgm:spPr/>
    </dgm:pt>
    <dgm:pt modelId="{5E131A8A-E0D9-4CF3-AC99-DB68F65B1B91}" type="pres">
      <dgm:prSet presAssocID="{1F9964C7-1447-4773-8F43-AE7F3247A5C7}" presName="vertSpace2b" presStyleCnt="0"/>
      <dgm:spPr/>
    </dgm:pt>
    <dgm:pt modelId="{99CAB65D-7EB3-4F3C-8C03-3D733C33EDD2}" type="pres">
      <dgm:prSet presAssocID="{81ED91E3-EFE3-4719-B07F-9F0A49619830}" presName="horz2" presStyleCnt="0"/>
      <dgm:spPr/>
    </dgm:pt>
    <dgm:pt modelId="{2775424F-2154-41B8-A5B1-DFD107A29703}" type="pres">
      <dgm:prSet presAssocID="{81ED91E3-EFE3-4719-B07F-9F0A49619830}" presName="horzSpace2" presStyleCnt="0"/>
      <dgm:spPr/>
    </dgm:pt>
    <dgm:pt modelId="{C258D22B-3FE7-452A-99D5-C079346EAEAF}" type="pres">
      <dgm:prSet presAssocID="{81ED91E3-EFE3-4719-B07F-9F0A49619830}" presName="tx2" presStyleLbl="revTx" presStyleIdx="4" presStyleCnt="6"/>
      <dgm:spPr/>
      <dgm:t>
        <a:bodyPr/>
        <a:lstStyle/>
        <a:p>
          <a:endParaRPr lang="en-US"/>
        </a:p>
      </dgm:t>
    </dgm:pt>
    <dgm:pt modelId="{F3BA6B39-E0DA-4ABA-8B1E-E89555718EE0}" type="pres">
      <dgm:prSet presAssocID="{81ED91E3-EFE3-4719-B07F-9F0A49619830}" presName="vert2" presStyleCnt="0"/>
      <dgm:spPr/>
    </dgm:pt>
    <dgm:pt modelId="{C7DE2939-0303-4C15-BDB3-789EA71C4CF0}" type="pres">
      <dgm:prSet presAssocID="{81ED91E3-EFE3-4719-B07F-9F0A49619830}" presName="thinLine2b" presStyleLbl="callout" presStyleIdx="2" presStyleCnt="4"/>
      <dgm:spPr/>
    </dgm:pt>
    <dgm:pt modelId="{FF690E58-DB01-45D5-8F2A-1504E038119E}" type="pres">
      <dgm:prSet presAssocID="{81ED91E3-EFE3-4719-B07F-9F0A49619830}" presName="vertSpace2b" presStyleCnt="0"/>
      <dgm:spPr/>
    </dgm:pt>
    <dgm:pt modelId="{09FF4B44-E113-45B5-9DBD-A71270CA38F0}" type="pres">
      <dgm:prSet presAssocID="{6D5E6177-74B0-4B96-A41F-997D9595F136}" presName="horz2" presStyleCnt="0"/>
      <dgm:spPr/>
    </dgm:pt>
    <dgm:pt modelId="{92CB0365-D07C-4A47-BAF1-C807C11C20A7}" type="pres">
      <dgm:prSet presAssocID="{6D5E6177-74B0-4B96-A41F-997D9595F136}" presName="horzSpace2" presStyleCnt="0"/>
      <dgm:spPr/>
    </dgm:pt>
    <dgm:pt modelId="{63AE7298-F148-4EA2-9E82-F24B16868B9C}" type="pres">
      <dgm:prSet presAssocID="{6D5E6177-74B0-4B96-A41F-997D9595F136}" presName="tx2" presStyleLbl="revTx" presStyleIdx="5" presStyleCnt="6"/>
      <dgm:spPr/>
      <dgm:t>
        <a:bodyPr/>
        <a:lstStyle/>
        <a:p>
          <a:endParaRPr lang="en-US"/>
        </a:p>
      </dgm:t>
    </dgm:pt>
    <dgm:pt modelId="{6CB429D2-CD69-4059-8857-7631B64AB1B7}" type="pres">
      <dgm:prSet presAssocID="{6D5E6177-74B0-4B96-A41F-997D9595F136}" presName="vert2" presStyleCnt="0"/>
      <dgm:spPr/>
    </dgm:pt>
    <dgm:pt modelId="{B8C7F11B-9262-432C-B887-189F1695F39D}" type="pres">
      <dgm:prSet presAssocID="{6D5E6177-74B0-4B96-A41F-997D9595F136}" presName="thinLine2b" presStyleLbl="callout" presStyleIdx="3" presStyleCnt="4"/>
      <dgm:spPr/>
    </dgm:pt>
    <dgm:pt modelId="{6A299992-9D03-4831-94A3-C9BE2886F23E}" type="pres">
      <dgm:prSet presAssocID="{6D5E6177-74B0-4B96-A41F-997D9595F136}" presName="vertSpace2b" presStyleCnt="0"/>
      <dgm:spPr/>
    </dgm:pt>
  </dgm:ptLst>
  <dgm:cxnLst>
    <dgm:cxn modelId="{1BC14B9E-2704-466D-BA7F-9C33D51DBC16}" srcId="{ADCE6A39-61CE-4C9D-8E9C-A58D2DC65ACC}" destId="{81ED91E3-EFE3-4719-B07F-9F0A49619830}" srcOrd="1" destOrd="0" parTransId="{DA08B4CB-D307-44BD-83D7-15636ECAA949}" sibTransId="{50C1EE74-EB79-4EFC-B05B-E557E9064FD3}"/>
    <dgm:cxn modelId="{D870CB99-29AE-494C-800C-EB3A2965B8FD}" type="presOf" srcId="{1F9964C7-1447-4773-8F43-AE7F3247A5C7}" destId="{822A0A27-C4F6-44AD-B747-060CBA6026F1}" srcOrd="0" destOrd="0" presId="urn:microsoft.com/office/officeart/2008/layout/LinedList"/>
    <dgm:cxn modelId="{27F1BC8D-107B-492A-A6FF-3C33DA1B28F0}" type="presOf" srcId="{54A6359C-2AB3-4E52-A223-FE4914F04328}" destId="{515D0954-F466-46E3-85E5-91CC50F6DBEF}" srcOrd="0" destOrd="0" presId="urn:microsoft.com/office/officeart/2008/layout/LinedList"/>
    <dgm:cxn modelId="{1CC0BE6B-8179-48D8-B7B0-A8E3E98E1C43}" type="presOf" srcId="{ADCE6A39-61CE-4C9D-8E9C-A58D2DC65ACC}" destId="{F516FB00-D9DF-4447-A364-055AF2BBF2E1}" srcOrd="0" destOrd="0" presId="urn:microsoft.com/office/officeart/2008/layout/LinedList"/>
    <dgm:cxn modelId="{C7D2F6EA-B84C-4010-B91E-81A4C4DA9E23}" type="presOf" srcId="{6D5E6177-74B0-4B96-A41F-997D9595F136}" destId="{63AE7298-F148-4EA2-9E82-F24B16868B9C}" srcOrd="0" destOrd="0" presId="urn:microsoft.com/office/officeart/2008/layout/LinedList"/>
    <dgm:cxn modelId="{4F688966-8E4A-4445-AF2C-D72DB51849DC}" srcId="{A5006808-94E6-4ADC-94D4-7E8B7B6C7911}" destId="{4588C505-966F-4BB1-9750-56EC2DA8B46F}" srcOrd="0" destOrd="0" parTransId="{ABA4437F-D0D0-4A38-BCC4-E1A3CACB360C}" sibTransId="{0D8A4B14-D5F0-4719-8E83-9EE0BDC117AE}"/>
    <dgm:cxn modelId="{08675E38-C4A1-4225-A61C-831AFA8682F7}" type="presOf" srcId="{81ED91E3-EFE3-4719-B07F-9F0A49619830}" destId="{C258D22B-3FE7-452A-99D5-C079346EAEAF}" srcOrd="0" destOrd="0" presId="urn:microsoft.com/office/officeart/2008/layout/LinedList"/>
    <dgm:cxn modelId="{5AD7B39F-197D-429B-8C8E-527CA41C23D0}" srcId="{54A6359C-2AB3-4E52-A223-FE4914F04328}" destId="{ADCE6A39-61CE-4C9D-8E9C-A58D2DC65ACC}" srcOrd="1" destOrd="0" parTransId="{61E5ED8E-DE3C-4F4E-9711-7B638F0C82DA}" sibTransId="{BB5F9A0A-5BF2-4563-AA49-72557DF689F7}"/>
    <dgm:cxn modelId="{528D876C-2460-4067-95F3-EE1722A93599}" srcId="{54A6359C-2AB3-4E52-A223-FE4914F04328}" destId="{A5006808-94E6-4ADC-94D4-7E8B7B6C7911}" srcOrd="0" destOrd="0" parTransId="{6E003965-C97A-4C9D-928D-934116C54BD7}" sibTransId="{393786EF-3A92-485A-AB64-6DA4694B40C2}"/>
    <dgm:cxn modelId="{CD3C7B14-F86E-4573-9B08-04FC24613B2D}" type="presOf" srcId="{4588C505-966F-4BB1-9750-56EC2DA8B46F}" destId="{87D9A310-1E73-44E9-A275-A67CBF6B2AA6}" srcOrd="0" destOrd="0" presId="urn:microsoft.com/office/officeart/2008/layout/LinedList"/>
    <dgm:cxn modelId="{FA5EF0DF-F9EA-4CE7-B5D8-6556B785578B}" type="presOf" srcId="{A5006808-94E6-4ADC-94D4-7E8B7B6C7911}" destId="{598C4FF4-3E9A-4A30-8867-8F8496E2DDBE}" srcOrd="0" destOrd="0" presId="urn:microsoft.com/office/officeart/2008/layout/LinedList"/>
    <dgm:cxn modelId="{BDD90217-2767-482A-A3F9-8102F5F03583}" srcId="{ADCE6A39-61CE-4C9D-8E9C-A58D2DC65ACC}" destId="{1F9964C7-1447-4773-8F43-AE7F3247A5C7}" srcOrd="0" destOrd="0" parTransId="{DA3AE69F-73EF-4E0B-BA22-694B93AF3318}" sibTransId="{843B1983-9986-471D-9D5B-6ACD1AC0F4A3}"/>
    <dgm:cxn modelId="{FBA52264-B5B6-422F-B6B6-B2E215FBFB6E}" srcId="{ADCE6A39-61CE-4C9D-8E9C-A58D2DC65ACC}" destId="{6D5E6177-74B0-4B96-A41F-997D9595F136}" srcOrd="2" destOrd="0" parTransId="{92A6FE92-8FFE-4713-A570-05C10EA75C94}" sibTransId="{DDCBBD3A-E252-4F5F-840A-A0D04DB271B5}"/>
    <dgm:cxn modelId="{F63BE621-2068-4169-A248-13A3D6A40AA1}" type="presParOf" srcId="{515D0954-F466-46E3-85E5-91CC50F6DBEF}" destId="{BC604944-CDEE-4F55-BB82-3048068EFF39}" srcOrd="0" destOrd="0" presId="urn:microsoft.com/office/officeart/2008/layout/LinedList"/>
    <dgm:cxn modelId="{D3FCB0ED-6AE9-4F8E-B7DD-9F9F245FDF07}" type="presParOf" srcId="{515D0954-F466-46E3-85E5-91CC50F6DBEF}" destId="{32180082-910E-4D43-9D0C-422EF4D4B7C1}" srcOrd="1" destOrd="0" presId="urn:microsoft.com/office/officeart/2008/layout/LinedList"/>
    <dgm:cxn modelId="{5502E414-8EC2-4361-BC1E-0AA4D4DA5ACF}" type="presParOf" srcId="{32180082-910E-4D43-9D0C-422EF4D4B7C1}" destId="{598C4FF4-3E9A-4A30-8867-8F8496E2DDBE}" srcOrd="0" destOrd="0" presId="urn:microsoft.com/office/officeart/2008/layout/LinedList"/>
    <dgm:cxn modelId="{CE5E33DC-70D3-48C2-801C-57CCDE452395}" type="presParOf" srcId="{32180082-910E-4D43-9D0C-422EF4D4B7C1}" destId="{F601E644-71AC-40D8-9CD2-023ABBCFFF4C}" srcOrd="1" destOrd="0" presId="urn:microsoft.com/office/officeart/2008/layout/LinedList"/>
    <dgm:cxn modelId="{89A95C8A-71A3-42DF-9414-3718A3A37E4B}" type="presParOf" srcId="{F601E644-71AC-40D8-9CD2-023ABBCFFF4C}" destId="{FD4D7873-480E-4AF3-A69A-7FA521782A0F}" srcOrd="0" destOrd="0" presId="urn:microsoft.com/office/officeart/2008/layout/LinedList"/>
    <dgm:cxn modelId="{30029D38-DC78-4DEB-A8E4-964A331682C7}" type="presParOf" srcId="{F601E644-71AC-40D8-9CD2-023ABBCFFF4C}" destId="{CC3C1A58-45EF-408B-856A-031984E66A52}" srcOrd="1" destOrd="0" presId="urn:microsoft.com/office/officeart/2008/layout/LinedList"/>
    <dgm:cxn modelId="{3C268FEB-35BC-4EBA-B77C-D4A24B71E97B}" type="presParOf" srcId="{CC3C1A58-45EF-408B-856A-031984E66A52}" destId="{BE7E1766-C17D-4633-833D-3C8F9A2EE96C}" srcOrd="0" destOrd="0" presId="urn:microsoft.com/office/officeart/2008/layout/LinedList"/>
    <dgm:cxn modelId="{0DE355CC-501D-42C9-95D8-6E9D74246CBD}" type="presParOf" srcId="{CC3C1A58-45EF-408B-856A-031984E66A52}" destId="{87D9A310-1E73-44E9-A275-A67CBF6B2AA6}" srcOrd="1" destOrd="0" presId="urn:microsoft.com/office/officeart/2008/layout/LinedList"/>
    <dgm:cxn modelId="{1F28AA65-CE56-4D8D-BC41-4E0E3939E9E9}" type="presParOf" srcId="{CC3C1A58-45EF-408B-856A-031984E66A52}" destId="{E6FDD36C-6FBF-4013-8AE8-603903C614AF}" srcOrd="2" destOrd="0" presId="urn:microsoft.com/office/officeart/2008/layout/LinedList"/>
    <dgm:cxn modelId="{52071955-FCF5-4206-A4E3-A9ECACFD8081}" type="presParOf" srcId="{F601E644-71AC-40D8-9CD2-023ABBCFFF4C}" destId="{46D70737-E520-46FD-AC3E-6100F29F34AF}" srcOrd="2" destOrd="0" presId="urn:microsoft.com/office/officeart/2008/layout/LinedList"/>
    <dgm:cxn modelId="{854F9A7D-21B1-4C65-AA6F-8B36FA16320B}" type="presParOf" srcId="{F601E644-71AC-40D8-9CD2-023ABBCFFF4C}" destId="{ED46ED8B-00E6-4A1E-8AAC-1E09132E4552}" srcOrd="3" destOrd="0" presId="urn:microsoft.com/office/officeart/2008/layout/LinedList"/>
    <dgm:cxn modelId="{A4BCE483-6E0A-4BE2-AF47-57A82D069FFF}" type="presParOf" srcId="{515D0954-F466-46E3-85E5-91CC50F6DBEF}" destId="{E4E94E34-F9DC-43A9-B241-2AC29A992563}" srcOrd="2" destOrd="0" presId="urn:microsoft.com/office/officeart/2008/layout/LinedList"/>
    <dgm:cxn modelId="{95BE280D-19FE-4304-B4CD-22551EB2843C}" type="presParOf" srcId="{515D0954-F466-46E3-85E5-91CC50F6DBEF}" destId="{C742BA33-2B40-443D-96A7-C5FA2FDBFF9E}" srcOrd="3" destOrd="0" presId="urn:microsoft.com/office/officeart/2008/layout/LinedList"/>
    <dgm:cxn modelId="{DA015B93-B07D-4E58-938A-5FE4CD33DAB0}" type="presParOf" srcId="{C742BA33-2B40-443D-96A7-C5FA2FDBFF9E}" destId="{F516FB00-D9DF-4447-A364-055AF2BBF2E1}" srcOrd="0" destOrd="0" presId="urn:microsoft.com/office/officeart/2008/layout/LinedList"/>
    <dgm:cxn modelId="{2C6E1D1E-B8DB-4402-9A54-CD243A613AA4}" type="presParOf" srcId="{C742BA33-2B40-443D-96A7-C5FA2FDBFF9E}" destId="{FBFA32CC-2DF5-4C8F-A829-47B576CA4A9D}" srcOrd="1" destOrd="0" presId="urn:microsoft.com/office/officeart/2008/layout/LinedList"/>
    <dgm:cxn modelId="{BADA9E40-3700-4B2C-B196-8CC2E247347A}" type="presParOf" srcId="{FBFA32CC-2DF5-4C8F-A829-47B576CA4A9D}" destId="{E5A1BE70-3528-4894-B822-398BC61D05C5}" srcOrd="0" destOrd="0" presId="urn:microsoft.com/office/officeart/2008/layout/LinedList"/>
    <dgm:cxn modelId="{6C4A2FF8-0513-413A-BCFE-52AC47AC2AE4}" type="presParOf" srcId="{FBFA32CC-2DF5-4C8F-A829-47B576CA4A9D}" destId="{CC0E35A1-8FD6-4696-BB1A-93690F36EDDA}" srcOrd="1" destOrd="0" presId="urn:microsoft.com/office/officeart/2008/layout/LinedList"/>
    <dgm:cxn modelId="{07AA7D37-E0B9-45E2-9497-7FD3D2F076AE}" type="presParOf" srcId="{CC0E35A1-8FD6-4696-BB1A-93690F36EDDA}" destId="{049BF38B-0F28-41D1-8B83-95041B49EEE2}" srcOrd="0" destOrd="0" presId="urn:microsoft.com/office/officeart/2008/layout/LinedList"/>
    <dgm:cxn modelId="{835F1D74-4523-406B-9604-9DF0EC2044F2}" type="presParOf" srcId="{CC0E35A1-8FD6-4696-BB1A-93690F36EDDA}" destId="{822A0A27-C4F6-44AD-B747-060CBA6026F1}" srcOrd="1" destOrd="0" presId="urn:microsoft.com/office/officeart/2008/layout/LinedList"/>
    <dgm:cxn modelId="{1811ACD2-B996-48B2-8CCD-4588585993D3}" type="presParOf" srcId="{CC0E35A1-8FD6-4696-BB1A-93690F36EDDA}" destId="{B217057F-9321-434E-B2A0-FB7832933AD9}" srcOrd="2" destOrd="0" presId="urn:microsoft.com/office/officeart/2008/layout/LinedList"/>
    <dgm:cxn modelId="{19C7FFA1-FDD4-4CBF-B6EC-E9D13C7A6910}" type="presParOf" srcId="{FBFA32CC-2DF5-4C8F-A829-47B576CA4A9D}" destId="{1B317A74-EBFE-420D-9DF6-91774B797211}" srcOrd="2" destOrd="0" presId="urn:microsoft.com/office/officeart/2008/layout/LinedList"/>
    <dgm:cxn modelId="{88C76B78-3352-40F5-9A51-8B6C7C80E8B5}" type="presParOf" srcId="{FBFA32CC-2DF5-4C8F-A829-47B576CA4A9D}" destId="{5E131A8A-E0D9-4CF3-AC99-DB68F65B1B91}" srcOrd="3" destOrd="0" presId="urn:microsoft.com/office/officeart/2008/layout/LinedList"/>
    <dgm:cxn modelId="{4EF70C84-BA68-4AD4-A679-E375E29CFDBC}" type="presParOf" srcId="{FBFA32CC-2DF5-4C8F-A829-47B576CA4A9D}" destId="{99CAB65D-7EB3-4F3C-8C03-3D733C33EDD2}" srcOrd="4" destOrd="0" presId="urn:microsoft.com/office/officeart/2008/layout/LinedList"/>
    <dgm:cxn modelId="{963A6CEB-22B3-4156-891B-A3E42B9644C8}" type="presParOf" srcId="{99CAB65D-7EB3-4F3C-8C03-3D733C33EDD2}" destId="{2775424F-2154-41B8-A5B1-DFD107A29703}" srcOrd="0" destOrd="0" presId="urn:microsoft.com/office/officeart/2008/layout/LinedList"/>
    <dgm:cxn modelId="{A7A2D214-FC52-43F6-AE35-E351CBAA44DD}" type="presParOf" srcId="{99CAB65D-7EB3-4F3C-8C03-3D733C33EDD2}" destId="{C258D22B-3FE7-452A-99D5-C079346EAEAF}" srcOrd="1" destOrd="0" presId="urn:microsoft.com/office/officeart/2008/layout/LinedList"/>
    <dgm:cxn modelId="{E72ADF35-F2DA-4DCA-AA17-64C8A91ACF1E}" type="presParOf" srcId="{99CAB65D-7EB3-4F3C-8C03-3D733C33EDD2}" destId="{F3BA6B39-E0DA-4ABA-8B1E-E89555718EE0}" srcOrd="2" destOrd="0" presId="urn:microsoft.com/office/officeart/2008/layout/LinedList"/>
    <dgm:cxn modelId="{79B8A6E8-D95D-44DD-B4E6-EC9994A5C0E7}" type="presParOf" srcId="{FBFA32CC-2DF5-4C8F-A829-47B576CA4A9D}" destId="{C7DE2939-0303-4C15-BDB3-789EA71C4CF0}" srcOrd="5" destOrd="0" presId="urn:microsoft.com/office/officeart/2008/layout/LinedList"/>
    <dgm:cxn modelId="{EF248726-15B5-440E-895E-8D13CA89C876}" type="presParOf" srcId="{FBFA32CC-2DF5-4C8F-A829-47B576CA4A9D}" destId="{FF690E58-DB01-45D5-8F2A-1504E038119E}" srcOrd="6" destOrd="0" presId="urn:microsoft.com/office/officeart/2008/layout/LinedList"/>
    <dgm:cxn modelId="{FC5C1967-736A-433D-8DF4-E5961DAA9099}" type="presParOf" srcId="{FBFA32CC-2DF5-4C8F-A829-47B576CA4A9D}" destId="{09FF4B44-E113-45B5-9DBD-A71270CA38F0}" srcOrd="7" destOrd="0" presId="urn:microsoft.com/office/officeart/2008/layout/LinedList"/>
    <dgm:cxn modelId="{7DE6C775-104C-4577-9C7E-88DE9EFD3897}" type="presParOf" srcId="{09FF4B44-E113-45B5-9DBD-A71270CA38F0}" destId="{92CB0365-D07C-4A47-BAF1-C807C11C20A7}" srcOrd="0" destOrd="0" presId="urn:microsoft.com/office/officeart/2008/layout/LinedList"/>
    <dgm:cxn modelId="{9544EB53-468B-4093-9B5C-16ED31C689E5}" type="presParOf" srcId="{09FF4B44-E113-45B5-9DBD-A71270CA38F0}" destId="{63AE7298-F148-4EA2-9E82-F24B16868B9C}" srcOrd="1" destOrd="0" presId="urn:microsoft.com/office/officeart/2008/layout/LinedList"/>
    <dgm:cxn modelId="{292945FC-5EE9-415A-81EA-E1ED335E5F5D}" type="presParOf" srcId="{09FF4B44-E113-45B5-9DBD-A71270CA38F0}" destId="{6CB429D2-CD69-4059-8857-7631B64AB1B7}" srcOrd="2" destOrd="0" presId="urn:microsoft.com/office/officeart/2008/layout/LinedList"/>
    <dgm:cxn modelId="{3719EBCF-6406-43ED-B519-8D8C61BB529A}" type="presParOf" srcId="{FBFA32CC-2DF5-4C8F-A829-47B576CA4A9D}" destId="{B8C7F11B-9262-432C-B887-189F1695F39D}" srcOrd="8" destOrd="0" presId="urn:microsoft.com/office/officeart/2008/layout/LinedList"/>
    <dgm:cxn modelId="{BF27BB75-A1B9-4055-9CD8-F99F6A805611}" type="presParOf" srcId="{FBFA32CC-2DF5-4C8F-A829-47B576CA4A9D}" destId="{6A299992-9D03-4831-94A3-C9BE2886F23E}" srcOrd="9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6.xml><?xml version="1.0" encoding="utf-8"?>
<dgm:dataModel xmlns:dgm="http://schemas.openxmlformats.org/drawingml/2006/diagram" xmlns:a="http://schemas.openxmlformats.org/drawingml/2006/main">
  <dgm:ptLst>
    <dgm:pt modelId="{51AF690E-022D-4F7F-861A-08CF2A7443C3}" type="doc">
      <dgm:prSet loTypeId="urn:microsoft.com/office/officeart/2005/8/layout/vList3#1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en-US"/>
        </a:p>
      </dgm:t>
    </dgm:pt>
    <dgm:pt modelId="{EAD0BF56-1552-40C9-AC7E-EDB96240CE68}">
      <dgm:prSet/>
      <dgm:spPr/>
      <dgm:t>
        <a:bodyPr/>
        <a:lstStyle/>
        <a:p>
          <a:pPr rtl="0"/>
          <a:r>
            <a:rPr lang="id-ID" b="1" smtClean="0"/>
            <a:t>Pembelajaran bagi peserta</a:t>
          </a:r>
          <a:endParaRPr lang="en-US"/>
        </a:p>
      </dgm:t>
    </dgm:pt>
    <dgm:pt modelId="{7BDBA9FD-4EAD-4B82-8899-B5684DA5DCEF}" type="parTrans" cxnId="{145B8E5B-7FF2-423C-9E6C-9D2DAFE9DFA8}">
      <dgm:prSet/>
      <dgm:spPr/>
      <dgm:t>
        <a:bodyPr/>
        <a:lstStyle/>
        <a:p>
          <a:endParaRPr lang="en-US"/>
        </a:p>
      </dgm:t>
    </dgm:pt>
    <dgm:pt modelId="{FC947C2E-109F-470F-85DE-FF4F5D57FCD0}" type="sibTrans" cxnId="{145B8E5B-7FF2-423C-9E6C-9D2DAFE9DFA8}">
      <dgm:prSet/>
      <dgm:spPr/>
      <dgm:t>
        <a:bodyPr/>
        <a:lstStyle/>
        <a:p>
          <a:endParaRPr lang="en-US"/>
        </a:p>
      </dgm:t>
    </dgm:pt>
    <dgm:pt modelId="{5FE2381A-AB4A-4590-A692-F252F082CD93}">
      <dgm:prSet/>
      <dgm:spPr/>
      <dgm:t>
        <a:bodyPr/>
        <a:lstStyle/>
        <a:p>
          <a:pPr rtl="0"/>
          <a:r>
            <a:rPr lang="id-ID" b="1" smtClean="0"/>
            <a:t>Meningkatkan kebersamaan tim</a:t>
          </a:r>
          <a:endParaRPr lang="en-US"/>
        </a:p>
      </dgm:t>
    </dgm:pt>
    <dgm:pt modelId="{8AB75291-4A4D-44E2-804E-0963CD3203DC}" type="parTrans" cxnId="{16FFED5C-38B2-4445-B224-316E18A2DD92}">
      <dgm:prSet/>
      <dgm:spPr/>
      <dgm:t>
        <a:bodyPr/>
        <a:lstStyle/>
        <a:p>
          <a:endParaRPr lang="en-US"/>
        </a:p>
      </dgm:t>
    </dgm:pt>
    <dgm:pt modelId="{4E3F8FAE-7046-405D-B66B-C6C7699C32E0}" type="sibTrans" cxnId="{16FFED5C-38B2-4445-B224-316E18A2DD92}">
      <dgm:prSet/>
      <dgm:spPr/>
      <dgm:t>
        <a:bodyPr/>
        <a:lstStyle/>
        <a:p>
          <a:endParaRPr lang="en-US"/>
        </a:p>
      </dgm:t>
    </dgm:pt>
    <dgm:pt modelId="{35388065-55FD-490B-9953-7FA4F9BDF903}">
      <dgm:prSet/>
      <dgm:spPr/>
      <dgm:t>
        <a:bodyPr/>
        <a:lstStyle/>
        <a:p>
          <a:pPr rtl="0"/>
          <a:r>
            <a:rPr lang="id-ID" b="1" smtClean="0"/>
            <a:t>Efisiensi Penggunaan waktu</a:t>
          </a:r>
          <a:endParaRPr lang="en-US"/>
        </a:p>
      </dgm:t>
    </dgm:pt>
    <dgm:pt modelId="{9139A98D-1CCF-4D54-88AF-95B006CA7B73}" type="parTrans" cxnId="{7D3379B4-0A39-451A-B7C4-E65AD4927EF4}">
      <dgm:prSet/>
      <dgm:spPr/>
      <dgm:t>
        <a:bodyPr/>
        <a:lstStyle/>
        <a:p>
          <a:endParaRPr lang="en-US"/>
        </a:p>
      </dgm:t>
    </dgm:pt>
    <dgm:pt modelId="{9E608304-40E8-4976-A18C-E221C889D5D2}" type="sibTrans" cxnId="{7D3379B4-0A39-451A-B7C4-E65AD4927EF4}">
      <dgm:prSet/>
      <dgm:spPr/>
      <dgm:t>
        <a:bodyPr/>
        <a:lstStyle/>
        <a:p>
          <a:endParaRPr lang="en-US"/>
        </a:p>
      </dgm:t>
    </dgm:pt>
    <dgm:pt modelId="{E5CCD838-8A74-48C9-BA42-9C8802736E42}">
      <dgm:prSet/>
      <dgm:spPr/>
      <dgm:t>
        <a:bodyPr/>
        <a:lstStyle/>
        <a:p>
          <a:pPr rtl="0"/>
          <a:r>
            <a:rPr lang="id-ID" b="1" smtClean="0"/>
            <a:t>Pendidikan Pengelolaan Risiko</a:t>
          </a:r>
          <a:endParaRPr lang="en-US"/>
        </a:p>
      </dgm:t>
    </dgm:pt>
    <dgm:pt modelId="{35C134D0-E338-487C-AF8D-3CD316ECA665}" type="parTrans" cxnId="{6C6A0525-9558-4D18-83EE-F1A594EE7015}">
      <dgm:prSet/>
      <dgm:spPr/>
      <dgm:t>
        <a:bodyPr/>
        <a:lstStyle/>
        <a:p>
          <a:endParaRPr lang="en-US"/>
        </a:p>
      </dgm:t>
    </dgm:pt>
    <dgm:pt modelId="{D2998A02-0BCC-4799-B22C-75D0C9E227D5}" type="sibTrans" cxnId="{6C6A0525-9558-4D18-83EE-F1A594EE7015}">
      <dgm:prSet/>
      <dgm:spPr/>
      <dgm:t>
        <a:bodyPr/>
        <a:lstStyle/>
        <a:p>
          <a:endParaRPr lang="en-US"/>
        </a:p>
      </dgm:t>
    </dgm:pt>
    <dgm:pt modelId="{F79661EC-69ED-4804-8CB9-D67CCB6AEC7F}">
      <dgm:prSet/>
      <dgm:spPr/>
      <dgm:t>
        <a:bodyPr/>
        <a:lstStyle/>
        <a:p>
          <a:pPr rtl="0"/>
          <a:r>
            <a:rPr lang="en-US" b="1" smtClean="0"/>
            <a:t>Pengembangan berkelanjutan</a:t>
          </a:r>
          <a:endParaRPr lang="en-US"/>
        </a:p>
      </dgm:t>
    </dgm:pt>
    <dgm:pt modelId="{E8C8BE6B-7A6D-4089-9A60-5E6C0B0AA100}" type="parTrans" cxnId="{449FE78C-019D-4CC8-8DED-90010C2FE0FF}">
      <dgm:prSet/>
      <dgm:spPr/>
      <dgm:t>
        <a:bodyPr/>
        <a:lstStyle/>
        <a:p>
          <a:endParaRPr lang="en-US"/>
        </a:p>
      </dgm:t>
    </dgm:pt>
    <dgm:pt modelId="{BA1FFB62-9DA6-4BB3-8DCF-F62495E137FC}" type="sibTrans" cxnId="{449FE78C-019D-4CC8-8DED-90010C2FE0FF}">
      <dgm:prSet/>
      <dgm:spPr/>
      <dgm:t>
        <a:bodyPr/>
        <a:lstStyle/>
        <a:p>
          <a:endParaRPr lang="en-US"/>
        </a:p>
      </dgm:t>
    </dgm:pt>
    <dgm:pt modelId="{F19D909A-7EE2-4897-B6EA-07B636431D50}">
      <dgm:prSet/>
      <dgm:spPr/>
      <dgm:t>
        <a:bodyPr/>
        <a:lstStyle/>
        <a:p>
          <a:pPr rtl="0"/>
          <a:r>
            <a:rPr lang="id-ID" b="1" smtClean="0"/>
            <a:t>Mendorong Pengawasan</a:t>
          </a:r>
          <a:endParaRPr lang="en-US"/>
        </a:p>
      </dgm:t>
    </dgm:pt>
    <dgm:pt modelId="{E574254F-2E91-432A-A2F4-5D4254ADDD2A}" type="parTrans" cxnId="{12DF2994-13CB-4CB4-94FF-F223631BF0DA}">
      <dgm:prSet/>
      <dgm:spPr/>
      <dgm:t>
        <a:bodyPr/>
        <a:lstStyle/>
        <a:p>
          <a:endParaRPr lang="en-US"/>
        </a:p>
      </dgm:t>
    </dgm:pt>
    <dgm:pt modelId="{B8E0F9D9-C175-4F2F-A865-63916710C11C}" type="sibTrans" cxnId="{12DF2994-13CB-4CB4-94FF-F223631BF0DA}">
      <dgm:prSet/>
      <dgm:spPr/>
      <dgm:t>
        <a:bodyPr/>
        <a:lstStyle/>
        <a:p>
          <a:endParaRPr lang="en-US"/>
        </a:p>
      </dgm:t>
    </dgm:pt>
    <dgm:pt modelId="{CBA32B7D-1B83-4FC6-A533-15F5489CFF2E}" type="pres">
      <dgm:prSet presAssocID="{51AF690E-022D-4F7F-861A-08CF2A7443C3}" presName="linearFlow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2C9C9304-317F-4D1F-AF6E-7258C1475A53}" type="pres">
      <dgm:prSet presAssocID="{EAD0BF56-1552-40C9-AC7E-EDB96240CE68}" presName="composite" presStyleCnt="0"/>
      <dgm:spPr/>
    </dgm:pt>
    <dgm:pt modelId="{32323674-8B95-4E1F-8A08-615D6796D50B}" type="pres">
      <dgm:prSet presAssocID="{EAD0BF56-1552-40C9-AC7E-EDB96240CE68}" presName="imgShp" presStyleLbl="fgImgPlace1" presStyleIdx="0" presStyleCnt="6"/>
      <dgm:spPr/>
    </dgm:pt>
    <dgm:pt modelId="{31D03704-182D-4598-9BF5-7835D382DCD8}" type="pres">
      <dgm:prSet presAssocID="{EAD0BF56-1552-40C9-AC7E-EDB96240CE68}" presName="txShp" presStyleLbl="node1" presStyleIdx="0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9FB0943-EA9C-403E-A7DB-AEFD1AF19E63}" type="pres">
      <dgm:prSet presAssocID="{FC947C2E-109F-470F-85DE-FF4F5D57FCD0}" presName="spacing" presStyleCnt="0"/>
      <dgm:spPr/>
    </dgm:pt>
    <dgm:pt modelId="{8C6A119C-6E5E-4BD2-BF17-885322AA54F2}" type="pres">
      <dgm:prSet presAssocID="{5FE2381A-AB4A-4590-A692-F252F082CD93}" presName="composite" presStyleCnt="0"/>
      <dgm:spPr/>
    </dgm:pt>
    <dgm:pt modelId="{AAADCC38-70A4-4816-86E1-38220256BE64}" type="pres">
      <dgm:prSet presAssocID="{5FE2381A-AB4A-4590-A692-F252F082CD93}" presName="imgShp" presStyleLbl="fgImgPlace1" presStyleIdx="1" presStyleCnt="6"/>
      <dgm:spPr/>
    </dgm:pt>
    <dgm:pt modelId="{309B55D3-7861-464A-BA2D-5847D5129B21}" type="pres">
      <dgm:prSet presAssocID="{5FE2381A-AB4A-4590-A692-F252F082CD93}" presName="txShp" presStyleLbl="node1" presStyleIdx="1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D79C261-A794-4FF1-833E-3E397346BABB}" type="pres">
      <dgm:prSet presAssocID="{4E3F8FAE-7046-405D-B66B-C6C7699C32E0}" presName="spacing" presStyleCnt="0"/>
      <dgm:spPr/>
    </dgm:pt>
    <dgm:pt modelId="{BCF834C0-0D6E-4BAB-89C1-40BC0068750F}" type="pres">
      <dgm:prSet presAssocID="{35388065-55FD-490B-9953-7FA4F9BDF903}" presName="composite" presStyleCnt="0"/>
      <dgm:spPr/>
    </dgm:pt>
    <dgm:pt modelId="{5801E701-741A-48C2-BB8C-F9DB011289A4}" type="pres">
      <dgm:prSet presAssocID="{35388065-55FD-490B-9953-7FA4F9BDF903}" presName="imgShp" presStyleLbl="fgImgPlace1" presStyleIdx="2" presStyleCnt="6"/>
      <dgm:spPr/>
    </dgm:pt>
    <dgm:pt modelId="{EC0DE269-AAEF-45FA-B2A7-31EE2F3D40D4}" type="pres">
      <dgm:prSet presAssocID="{35388065-55FD-490B-9953-7FA4F9BDF903}" presName="txShp" presStyleLbl="node1" presStyleIdx="2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3B3CFED-924E-49FF-AF60-5E7D4882CA04}" type="pres">
      <dgm:prSet presAssocID="{9E608304-40E8-4976-A18C-E221C889D5D2}" presName="spacing" presStyleCnt="0"/>
      <dgm:spPr/>
    </dgm:pt>
    <dgm:pt modelId="{90E65FB1-FE25-48A4-8034-44B26BEB1D50}" type="pres">
      <dgm:prSet presAssocID="{E5CCD838-8A74-48C9-BA42-9C8802736E42}" presName="composite" presStyleCnt="0"/>
      <dgm:spPr/>
    </dgm:pt>
    <dgm:pt modelId="{9EF74009-8CC2-4282-93F2-C32AAAC6AB20}" type="pres">
      <dgm:prSet presAssocID="{E5CCD838-8A74-48C9-BA42-9C8802736E42}" presName="imgShp" presStyleLbl="fgImgPlace1" presStyleIdx="3" presStyleCnt="6"/>
      <dgm:spPr/>
    </dgm:pt>
    <dgm:pt modelId="{95392776-60FD-4EB5-A9DA-AB33FF54CD9F}" type="pres">
      <dgm:prSet presAssocID="{E5CCD838-8A74-48C9-BA42-9C8802736E42}" presName="txShp" presStyleLbl="node1" presStyleIdx="3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35DBE7D-5978-4DD7-9CE3-446A5C60917A}" type="pres">
      <dgm:prSet presAssocID="{D2998A02-0BCC-4799-B22C-75D0C9E227D5}" presName="spacing" presStyleCnt="0"/>
      <dgm:spPr/>
    </dgm:pt>
    <dgm:pt modelId="{5744BDC7-829C-4007-B23C-4626865B3E42}" type="pres">
      <dgm:prSet presAssocID="{F79661EC-69ED-4804-8CB9-D67CCB6AEC7F}" presName="composite" presStyleCnt="0"/>
      <dgm:spPr/>
    </dgm:pt>
    <dgm:pt modelId="{B9A87216-80A1-481C-B378-303DCC7AAB99}" type="pres">
      <dgm:prSet presAssocID="{F79661EC-69ED-4804-8CB9-D67CCB6AEC7F}" presName="imgShp" presStyleLbl="fgImgPlace1" presStyleIdx="4" presStyleCnt="6"/>
      <dgm:spPr/>
    </dgm:pt>
    <dgm:pt modelId="{6F19BD9D-9CDE-4171-A7B7-490400935F56}" type="pres">
      <dgm:prSet presAssocID="{F79661EC-69ED-4804-8CB9-D67CCB6AEC7F}" presName="txShp" presStyleLbl="node1" presStyleIdx="4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950B3B4-A7B2-4532-AC96-3B3268C2583B}" type="pres">
      <dgm:prSet presAssocID="{BA1FFB62-9DA6-4BB3-8DCF-F62495E137FC}" presName="spacing" presStyleCnt="0"/>
      <dgm:spPr/>
    </dgm:pt>
    <dgm:pt modelId="{5614A41B-66EF-49D8-9D52-51CDAD679840}" type="pres">
      <dgm:prSet presAssocID="{F19D909A-7EE2-4897-B6EA-07B636431D50}" presName="composite" presStyleCnt="0"/>
      <dgm:spPr/>
    </dgm:pt>
    <dgm:pt modelId="{9F939870-A857-405E-B8CB-25E1970E450D}" type="pres">
      <dgm:prSet presAssocID="{F19D909A-7EE2-4897-B6EA-07B636431D50}" presName="imgShp" presStyleLbl="fgImgPlace1" presStyleIdx="5" presStyleCnt="6"/>
      <dgm:spPr/>
    </dgm:pt>
    <dgm:pt modelId="{538F2EF6-ACFD-418A-84C4-7617B68ACBD5}" type="pres">
      <dgm:prSet presAssocID="{F19D909A-7EE2-4897-B6EA-07B636431D50}" presName="txShp" presStyleLbl="node1" presStyleIdx="5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7D3379B4-0A39-451A-B7C4-E65AD4927EF4}" srcId="{51AF690E-022D-4F7F-861A-08CF2A7443C3}" destId="{35388065-55FD-490B-9953-7FA4F9BDF903}" srcOrd="2" destOrd="0" parTransId="{9139A98D-1CCF-4D54-88AF-95B006CA7B73}" sibTransId="{9E608304-40E8-4976-A18C-E221C889D5D2}"/>
    <dgm:cxn modelId="{145B8E5B-7FF2-423C-9E6C-9D2DAFE9DFA8}" srcId="{51AF690E-022D-4F7F-861A-08CF2A7443C3}" destId="{EAD0BF56-1552-40C9-AC7E-EDB96240CE68}" srcOrd="0" destOrd="0" parTransId="{7BDBA9FD-4EAD-4B82-8899-B5684DA5DCEF}" sibTransId="{FC947C2E-109F-470F-85DE-FF4F5D57FCD0}"/>
    <dgm:cxn modelId="{16BD81A5-FE95-44F8-A39E-32D22D08A3BF}" type="presOf" srcId="{F79661EC-69ED-4804-8CB9-D67CCB6AEC7F}" destId="{6F19BD9D-9CDE-4171-A7B7-490400935F56}" srcOrd="0" destOrd="0" presId="urn:microsoft.com/office/officeart/2005/8/layout/vList3#1"/>
    <dgm:cxn modelId="{6C6A0525-9558-4D18-83EE-F1A594EE7015}" srcId="{51AF690E-022D-4F7F-861A-08CF2A7443C3}" destId="{E5CCD838-8A74-48C9-BA42-9C8802736E42}" srcOrd="3" destOrd="0" parTransId="{35C134D0-E338-487C-AF8D-3CD316ECA665}" sibTransId="{D2998A02-0BCC-4799-B22C-75D0C9E227D5}"/>
    <dgm:cxn modelId="{182181D0-8EB0-4BEF-9906-7271B0222C95}" type="presOf" srcId="{35388065-55FD-490B-9953-7FA4F9BDF903}" destId="{EC0DE269-AAEF-45FA-B2A7-31EE2F3D40D4}" srcOrd="0" destOrd="0" presId="urn:microsoft.com/office/officeart/2005/8/layout/vList3#1"/>
    <dgm:cxn modelId="{449FE78C-019D-4CC8-8DED-90010C2FE0FF}" srcId="{51AF690E-022D-4F7F-861A-08CF2A7443C3}" destId="{F79661EC-69ED-4804-8CB9-D67CCB6AEC7F}" srcOrd="4" destOrd="0" parTransId="{E8C8BE6B-7A6D-4089-9A60-5E6C0B0AA100}" sibTransId="{BA1FFB62-9DA6-4BB3-8DCF-F62495E137FC}"/>
    <dgm:cxn modelId="{6CF006F7-83F6-431E-987A-014D1F63D11E}" type="presOf" srcId="{F19D909A-7EE2-4897-B6EA-07B636431D50}" destId="{538F2EF6-ACFD-418A-84C4-7617B68ACBD5}" srcOrd="0" destOrd="0" presId="urn:microsoft.com/office/officeart/2005/8/layout/vList3#1"/>
    <dgm:cxn modelId="{C3139B3E-A8A9-462D-A711-C786D1EF299E}" type="presOf" srcId="{EAD0BF56-1552-40C9-AC7E-EDB96240CE68}" destId="{31D03704-182D-4598-9BF5-7835D382DCD8}" srcOrd="0" destOrd="0" presId="urn:microsoft.com/office/officeart/2005/8/layout/vList3#1"/>
    <dgm:cxn modelId="{16FFED5C-38B2-4445-B224-316E18A2DD92}" srcId="{51AF690E-022D-4F7F-861A-08CF2A7443C3}" destId="{5FE2381A-AB4A-4590-A692-F252F082CD93}" srcOrd="1" destOrd="0" parTransId="{8AB75291-4A4D-44E2-804E-0963CD3203DC}" sibTransId="{4E3F8FAE-7046-405D-B66B-C6C7699C32E0}"/>
    <dgm:cxn modelId="{16FBB426-5723-41F1-B378-13CCBBEB458A}" type="presOf" srcId="{E5CCD838-8A74-48C9-BA42-9C8802736E42}" destId="{95392776-60FD-4EB5-A9DA-AB33FF54CD9F}" srcOrd="0" destOrd="0" presId="urn:microsoft.com/office/officeart/2005/8/layout/vList3#1"/>
    <dgm:cxn modelId="{70F468A6-6448-4BBE-96A9-F11A78CD8652}" type="presOf" srcId="{5FE2381A-AB4A-4590-A692-F252F082CD93}" destId="{309B55D3-7861-464A-BA2D-5847D5129B21}" srcOrd="0" destOrd="0" presId="urn:microsoft.com/office/officeart/2005/8/layout/vList3#1"/>
    <dgm:cxn modelId="{12DF2994-13CB-4CB4-94FF-F223631BF0DA}" srcId="{51AF690E-022D-4F7F-861A-08CF2A7443C3}" destId="{F19D909A-7EE2-4897-B6EA-07B636431D50}" srcOrd="5" destOrd="0" parTransId="{E574254F-2E91-432A-A2F4-5D4254ADDD2A}" sibTransId="{B8E0F9D9-C175-4F2F-A865-63916710C11C}"/>
    <dgm:cxn modelId="{04DCFF85-3B1C-417B-9394-A4B2448E66E5}" type="presOf" srcId="{51AF690E-022D-4F7F-861A-08CF2A7443C3}" destId="{CBA32B7D-1B83-4FC6-A533-15F5489CFF2E}" srcOrd="0" destOrd="0" presId="urn:microsoft.com/office/officeart/2005/8/layout/vList3#1"/>
    <dgm:cxn modelId="{C3200FA4-90E6-4660-8C19-DED263B90948}" type="presParOf" srcId="{CBA32B7D-1B83-4FC6-A533-15F5489CFF2E}" destId="{2C9C9304-317F-4D1F-AF6E-7258C1475A53}" srcOrd="0" destOrd="0" presId="urn:microsoft.com/office/officeart/2005/8/layout/vList3#1"/>
    <dgm:cxn modelId="{742FB580-8C2E-4F81-A120-B502A65BB396}" type="presParOf" srcId="{2C9C9304-317F-4D1F-AF6E-7258C1475A53}" destId="{32323674-8B95-4E1F-8A08-615D6796D50B}" srcOrd="0" destOrd="0" presId="urn:microsoft.com/office/officeart/2005/8/layout/vList3#1"/>
    <dgm:cxn modelId="{61A68924-9B62-4D78-9AF5-CB1D5B17404A}" type="presParOf" srcId="{2C9C9304-317F-4D1F-AF6E-7258C1475A53}" destId="{31D03704-182D-4598-9BF5-7835D382DCD8}" srcOrd="1" destOrd="0" presId="urn:microsoft.com/office/officeart/2005/8/layout/vList3#1"/>
    <dgm:cxn modelId="{27029185-7B27-42C9-BBD8-4E9B2E42F615}" type="presParOf" srcId="{CBA32B7D-1B83-4FC6-A533-15F5489CFF2E}" destId="{F9FB0943-EA9C-403E-A7DB-AEFD1AF19E63}" srcOrd="1" destOrd="0" presId="urn:microsoft.com/office/officeart/2005/8/layout/vList3#1"/>
    <dgm:cxn modelId="{D1453447-AA0E-47DA-9840-0BA9BBDB1272}" type="presParOf" srcId="{CBA32B7D-1B83-4FC6-A533-15F5489CFF2E}" destId="{8C6A119C-6E5E-4BD2-BF17-885322AA54F2}" srcOrd="2" destOrd="0" presId="urn:microsoft.com/office/officeart/2005/8/layout/vList3#1"/>
    <dgm:cxn modelId="{7DF80934-1B89-42DD-96FB-2DC928E50E5F}" type="presParOf" srcId="{8C6A119C-6E5E-4BD2-BF17-885322AA54F2}" destId="{AAADCC38-70A4-4816-86E1-38220256BE64}" srcOrd="0" destOrd="0" presId="urn:microsoft.com/office/officeart/2005/8/layout/vList3#1"/>
    <dgm:cxn modelId="{99CB4CFA-BCDB-4EAE-B462-1C4DD37EF6AD}" type="presParOf" srcId="{8C6A119C-6E5E-4BD2-BF17-885322AA54F2}" destId="{309B55D3-7861-464A-BA2D-5847D5129B21}" srcOrd="1" destOrd="0" presId="urn:microsoft.com/office/officeart/2005/8/layout/vList3#1"/>
    <dgm:cxn modelId="{CFD52D7F-B678-49CE-BA40-17CA98C3EB00}" type="presParOf" srcId="{CBA32B7D-1B83-4FC6-A533-15F5489CFF2E}" destId="{9D79C261-A794-4FF1-833E-3E397346BABB}" srcOrd="3" destOrd="0" presId="urn:microsoft.com/office/officeart/2005/8/layout/vList3#1"/>
    <dgm:cxn modelId="{BB27D9C4-62D9-4F98-9FE9-BD86E0BAD64C}" type="presParOf" srcId="{CBA32B7D-1B83-4FC6-A533-15F5489CFF2E}" destId="{BCF834C0-0D6E-4BAB-89C1-40BC0068750F}" srcOrd="4" destOrd="0" presId="urn:microsoft.com/office/officeart/2005/8/layout/vList3#1"/>
    <dgm:cxn modelId="{ABDF2973-6996-47F7-9D58-E27C48F19042}" type="presParOf" srcId="{BCF834C0-0D6E-4BAB-89C1-40BC0068750F}" destId="{5801E701-741A-48C2-BB8C-F9DB011289A4}" srcOrd="0" destOrd="0" presId="urn:microsoft.com/office/officeart/2005/8/layout/vList3#1"/>
    <dgm:cxn modelId="{39643F62-FE5A-487D-BE88-9F5D07D45AAB}" type="presParOf" srcId="{BCF834C0-0D6E-4BAB-89C1-40BC0068750F}" destId="{EC0DE269-AAEF-45FA-B2A7-31EE2F3D40D4}" srcOrd="1" destOrd="0" presId="urn:microsoft.com/office/officeart/2005/8/layout/vList3#1"/>
    <dgm:cxn modelId="{924F6477-D6FB-48CF-9472-641A1B05BEA7}" type="presParOf" srcId="{CBA32B7D-1B83-4FC6-A533-15F5489CFF2E}" destId="{73B3CFED-924E-49FF-AF60-5E7D4882CA04}" srcOrd="5" destOrd="0" presId="urn:microsoft.com/office/officeart/2005/8/layout/vList3#1"/>
    <dgm:cxn modelId="{A04BE5B7-BC37-41D7-88FE-EDFC42504DED}" type="presParOf" srcId="{CBA32B7D-1B83-4FC6-A533-15F5489CFF2E}" destId="{90E65FB1-FE25-48A4-8034-44B26BEB1D50}" srcOrd="6" destOrd="0" presId="urn:microsoft.com/office/officeart/2005/8/layout/vList3#1"/>
    <dgm:cxn modelId="{533505EF-AFB9-4D77-B5B5-91B0F6239F1F}" type="presParOf" srcId="{90E65FB1-FE25-48A4-8034-44B26BEB1D50}" destId="{9EF74009-8CC2-4282-93F2-C32AAAC6AB20}" srcOrd="0" destOrd="0" presId="urn:microsoft.com/office/officeart/2005/8/layout/vList3#1"/>
    <dgm:cxn modelId="{2B25B771-15E1-453A-BF3B-632DB5A8D8EF}" type="presParOf" srcId="{90E65FB1-FE25-48A4-8034-44B26BEB1D50}" destId="{95392776-60FD-4EB5-A9DA-AB33FF54CD9F}" srcOrd="1" destOrd="0" presId="urn:microsoft.com/office/officeart/2005/8/layout/vList3#1"/>
    <dgm:cxn modelId="{EEE67C1A-FE6D-4667-97C9-D3239B10FBF2}" type="presParOf" srcId="{CBA32B7D-1B83-4FC6-A533-15F5489CFF2E}" destId="{535DBE7D-5978-4DD7-9CE3-446A5C60917A}" srcOrd="7" destOrd="0" presId="urn:microsoft.com/office/officeart/2005/8/layout/vList3#1"/>
    <dgm:cxn modelId="{2F668049-1714-49F7-8F55-9FA7ABAC94D4}" type="presParOf" srcId="{CBA32B7D-1B83-4FC6-A533-15F5489CFF2E}" destId="{5744BDC7-829C-4007-B23C-4626865B3E42}" srcOrd="8" destOrd="0" presId="urn:microsoft.com/office/officeart/2005/8/layout/vList3#1"/>
    <dgm:cxn modelId="{030DE914-94DF-4449-B051-214114174C21}" type="presParOf" srcId="{5744BDC7-829C-4007-B23C-4626865B3E42}" destId="{B9A87216-80A1-481C-B378-303DCC7AAB99}" srcOrd="0" destOrd="0" presId="urn:microsoft.com/office/officeart/2005/8/layout/vList3#1"/>
    <dgm:cxn modelId="{903E6929-A9DC-41DC-9368-92CBB74D2911}" type="presParOf" srcId="{5744BDC7-829C-4007-B23C-4626865B3E42}" destId="{6F19BD9D-9CDE-4171-A7B7-490400935F56}" srcOrd="1" destOrd="0" presId="urn:microsoft.com/office/officeart/2005/8/layout/vList3#1"/>
    <dgm:cxn modelId="{11AD2187-F6FA-4EC4-BDA4-2B5CC7B998E5}" type="presParOf" srcId="{CBA32B7D-1B83-4FC6-A533-15F5489CFF2E}" destId="{9950B3B4-A7B2-4532-AC96-3B3268C2583B}" srcOrd="9" destOrd="0" presId="urn:microsoft.com/office/officeart/2005/8/layout/vList3#1"/>
    <dgm:cxn modelId="{650ECB24-4F31-4D3A-A3F7-6462D08D2624}" type="presParOf" srcId="{CBA32B7D-1B83-4FC6-A533-15F5489CFF2E}" destId="{5614A41B-66EF-49D8-9D52-51CDAD679840}" srcOrd="10" destOrd="0" presId="urn:microsoft.com/office/officeart/2005/8/layout/vList3#1"/>
    <dgm:cxn modelId="{9ED40218-864D-4CFA-BF50-0575AC3ED1CD}" type="presParOf" srcId="{5614A41B-66EF-49D8-9D52-51CDAD679840}" destId="{9F939870-A857-405E-B8CB-25E1970E450D}" srcOrd="0" destOrd="0" presId="urn:microsoft.com/office/officeart/2005/8/layout/vList3#1"/>
    <dgm:cxn modelId="{026B8A36-D896-48F7-AF38-9F4038C49448}" type="presParOf" srcId="{5614A41B-66EF-49D8-9D52-51CDAD679840}" destId="{538F2EF6-ACFD-418A-84C4-7617B68ACBD5}" srcOrd="1" destOrd="0" presId="urn:microsoft.com/office/officeart/2005/8/layout/vList3#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7.xml><?xml version="1.0" encoding="utf-8"?>
<dgm:dataModel xmlns:dgm="http://schemas.openxmlformats.org/drawingml/2006/diagram" xmlns:a="http://schemas.openxmlformats.org/drawingml/2006/main">
  <dgm:ptLst>
    <dgm:pt modelId="{D782BA9F-B796-4F41-80C4-8766D6C557BB}" type="doc">
      <dgm:prSet loTypeId="urn:microsoft.com/office/officeart/2008/layout/AlternatingPictureBlocks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en-US"/>
        </a:p>
      </dgm:t>
    </dgm:pt>
    <dgm:pt modelId="{D3EC8542-269D-4DE1-B10D-6BA81A106052}">
      <dgm:prSet/>
      <dgm:spPr/>
      <dgm:t>
        <a:bodyPr/>
        <a:lstStyle/>
        <a:p>
          <a:pPr rtl="0"/>
          <a:r>
            <a:rPr lang="en-US" dirty="0" err="1" smtClean="0"/>
            <a:t>Persiapan</a:t>
          </a:r>
          <a:endParaRPr lang="en-US" dirty="0"/>
        </a:p>
      </dgm:t>
    </dgm:pt>
    <dgm:pt modelId="{2B89D72C-A7B4-42F5-B7D9-7CE46AC876C4}" type="parTrans" cxnId="{A3B1C917-62D2-4DFA-9579-D274BF0917F1}">
      <dgm:prSet/>
      <dgm:spPr/>
      <dgm:t>
        <a:bodyPr/>
        <a:lstStyle/>
        <a:p>
          <a:endParaRPr lang="en-US"/>
        </a:p>
      </dgm:t>
    </dgm:pt>
    <dgm:pt modelId="{236D6DAD-4519-4B27-B172-0A9BD1894F55}" type="sibTrans" cxnId="{A3B1C917-62D2-4DFA-9579-D274BF0917F1}">
      <dgm:prSet/>
      <dgm:spPr/>
      <dgm:t>
        <a:bodyPr/>
        <a:lstStyle/>
        <a:p>
          <a:endParaRPr lang="en-US"/>
        </a:p>
      </dgm:t>
    </dgm:pt>
    <dgm:pt modelId="{BBAC6AE7-0E52-4587-9584-DA0E27F3689E}">
      <dgm:prSet/>
      <dgm:spPr/>
      <dgm:t>
        <a:bodyPr/>
        <a:lstStyle/>
        <a:p>
          <a:pPr rtl="0"/>
          <a:r>
            <a:rPr lang="en-US" dirty="0" err="1" smtClean="0"/>
            <a:t>Pelaksanaan</a:t>
          </a:r>
          <a:r>
            <a:rPr lang="en-US" dirty="0" smtClean="0"/>
            <a:t> </a:t>
          </a:r>
          <a:endParaRPr lang="en-US" dirty="0"/>
        </a:p>
      </dgm:t>
    </dgm:pt>
    <dgm:pt modelId="{DB37D4F6-E2CE-45E0-A520-60D73E8D99E8}" type="parTrans" cxnId="{1DE9F7F6-FCE8-4926-9CB3-82A9B3D86905}">
      <dgm:prSet/>
      <dgm:spPr/>
      <dgm:t>
        <a:bodyPr/>
        <a:lstStyle/>
        <a:p>
          <a:endParaRPr lang="en-US"/>
        </a:p>
      </dgm:t>
    </dgm:pt>
    <dgm:pt modelId="{5DC119FA-EA61-4E42-9F6B-6EE53D20F546}" type="sibTrans" cxnId="{1DE9F7F6-FCE8-4926-9CB3-82A9B3D86905}">
      <dgm:prSet/>
      <dgm:spPr/>
      <dgm:t>
        <a:bodyPr/>
        <a:lstStyle/>
        <a:p>
          <a:endParaRPr lang="en-US"/>
        </a:p>
      </dgm:t>
    </dgm:pt>
    <dgm:pt modelId="{1DFC4FF4-4702-4D04-9EF1-21898DE11324}">
      <dgm:prSet/>
      <dgm:spPr/>
      <dgm:t>
        <a:bodyPr/>
        <a:lstStyle/>
        <a:p>
          <a:pPr rtl="0"/>
          <a:r>
            <a:rPr lang="en-US" dirty="0" err="1" smtClean="0"/>
            <a:t>Pelaporan</a:t>
          </a:r>
          <a:endParaRPr lang="en-US" dirty="0"/>
        </a:p>
      </dgm:t>
    </dgm:pt>
    <dgm:pt modelId="{7D5A61B6-1355-404E-A293-079983140AC9}" type="parTrans" cxnId="{2E699A02-9D7E-42D1-839F-D95B720CF97A}">
      <dgm:prSet/>
      <dgm:spPr/>
      <dgm:t>
        <a:bodyPr/>
        <a:lstStyle/>
        <a:p>
          <a:endParaRPr lang="en-US"/>
        </a:p>
      </dgm:t>
    </dgm:pt>
    <dgm:pt modelId="{5B0BAC61-EEC5-4BBF-BEDF-87B9CA83A917}" type="sibTrans" cxnId="{2E699A02-9D7E-42D1-839F-D95B720CF97A}">
      <dgm:prSet/>
      <dgm:spPr/>
      <dgm:t>
        <a:bodyPr/>
        <a:lstStyle/>
        <a:p>
          <a:endParaRPr lang="en-US"/>
        </a:p>
      </dgm:t>
    </dgm:pt>
    <dgm:pt modelId="{62802A5F-6DFD-41F5-9650-6F337B00B923}" type="pres">
      <dgm:prSet presAssocID="{D782BA9F-B796-4F41-80C4-8766D6C557BB}" presName="linearFlow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177247ED-EEF2-45FB-AA14-286C9D37EB07}" type="pres">
      <dgm:prSet presAssocID="{D3EC8542-269D-4DE1-B10D-6BA81A106052}" presName="comp" presStyleCnt="0"/>
      <dgm:spPr/>
    </dgm:pt>
    <dgm:pt modelId="{D8F698BB-84E3-48D7-8586-B1B7137C9595}" type="pres">
      <dgm:prSet presAssocID="{D3EC8542-269D-4DE1-B10D-6BA81A106052}" presName="rect2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FF7B958-4648-49F5-B971-8E0A0C9A3896}" type="pres">
      <dgm:prSet presAssocID="{D3EC8542-269D-4DE1-B10D-6BA81A106052}" presName="rect1" presStyleLbl="lnNode1" presStyleIdx="0" presStyleCnt="3"/>
      <dgm:spPr/>
    </dgm:pt>
    <dgm:pt modelId="{70EBEE4E-1CC3-4F00-8603-040782D08F6B}" type="pres">
      <dgm:prSet presAssocID="{236D6DAD-4519-4B27-B172-0A9BD1894F55}" presName="sibTrans" presStyleCnt="0"/>
      <dgm:spPr/>
    </dgm:pt>
    <dgm:pt modelId="{13F7DAF8-5912-41F3-83FB-1A999EB743E8}" type="pres">
      <dgm:prSet presAssocID="{BBAC6AE7-0E52-4587-9584-DA0E27F3689E}" presName="comp" presStyleCnt="0"/>
      <dgm:spPr/>
    </dgm:pt>
    <dgm:pt modelId="{F9A9A98E-78AE-4A1B-A4C6-968CA724049C}" type="pres">
      <dgm:prSet presAssocID="{BBAC6AE7-0E52-4587-9584-DA0E27F3689E}" presName="rect2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EFB08BC-8CBE-4D2C-90B7-54A88A6310C7}" type="pres">
      <dgm:prSet presAssocID="{BBAC6AE7-0E52-4587-9584-DA0E27F3689E}" presName="rect1" presStyleLbl="lnNode1" presStyleIdx="1" presStyleCnt="3"/>
      <dgm:spPr/>
    </dgm:pt>
    <dgm:pt modelId="{13848B90-A52A-42D5-A562-4A359E85496E}" type="pres">
      <dgm:prSet presAssocID="{5DC119FA-EA61-4E42-9F6B-6EE53D20F546}" presName="sibTrans" presStyleCnt="0"/>
      <dgm:spPr/>
    </dgm:pt>
    <dgm:pt modelId="{6CF0DFDF-E2E5-4AA1-B312-B9E06EDAB602}" type="pres">
      <dgm:prSet presAssocID="{1DFC4FF4-4702-4D04-9EF1-21898DE11324}" presName="comp" presStyleCnt="0"/>
      <dgm:spPr/>
    </dgm:pt>
    <dgm:pt modelId="{0951B5BC-B5AF-4F69-9108-B2A38C8E8B67}" type="pres">
      <dgm:prSet presAssocID="{1DFC4FF4-4702-4D04-9EF1-21898DE11324}" presName="rect2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FACA76E-F519-421D-AF9B-50B64D54606E}" type="pres">
      <dgm:prSet presAssocID="{1DFC4FF4-4702-4D04-9EF1-21898DE11324}" presName="rect1" presStyleLbl="lnNode1" presStyleIdx="2" presStyleCnt="3"/>
      <dgm:spPr/>
    </dgm:pt>
  </dgm:ptLst>
  <dgm:cxnLst>
    <dgm:cxn modelId="{2E699A02-9D7E-42D1-839F-D95B720CF97A}" srcId="{D782BA9F-B796-4F41-80C4-8766D6C557BB}" destId="{1DFC4FF4-4702-4D04-9EF1-21898DE11324}" srcOrd="2" destOrd="0" parTransId="{7D5A61B6-1355-404E-A293-079983140AC9}" sibTransId="{5B0BAC61-EEC5-4BBF-BEDF-87B9CA83A917}"/>
    <dgm:cxn modelId="{A3B1C917-62D2-4DFA-9579-D274BF0917F1}" srcId="{D782BA9F-B796-4F41-80C4-8766D6C557BB}" destId="{D3EC8542-269D-4DE1-B10D-6BA81A106052}" srcOrd="0" destOrd="0" parTransId="{2B89D72C-A7B4-42F5-B7D9-7CE46AC876C4}" sibTransId="{236D6DAD-4519-4B27-B172-0A9BD1894F55}"/>
    <dgm:cxn modelId="{D9C30E3A-A9AC-489E-A9ED-951820F9312B}" type="presOf" srcId="{1DFC4FF4-4702-4D04-9EF1-21898DE11324}" destId="{0951B5BC-B5AF-4F69-9108-B2A38C8E8B67}" srcOrd="0" destOrd="0" presId="urn:microsoft.com/office/officeart/2008/layout/AlternatingPictureBlocks"/>
    <dgm:cxn modelId="{1DE9F7F6-FCE8-4926-9CB3-82A9B3D86905}" srcId="{D782BA9F-B796-4F41-80C4-8766D6C557BB}" destId="{BBAC6AE7-0E52-4587-9584-DA0E27F3689E}" srcOrd="1" destOrd="0" parTransId="{DB37D4F6-E2CE-45E0-A520-60D73E8D99E8}" sibTransId="{5DC119FA-EA61-4E42-9F6B-6EE53D20F546}"/>
    <dgm:cxn modelId="{5CFD853A-55F1-4FBB-82CB-C010A41F4EF9}" type="presOf" srcId="{D782BA9F-B796-4F41-80C4-8766D6C557BB}" destId="{62802A5F-6DFD-41F5-9650-6F337B00B923}" srcOrd="0" destOrd="0" presId="urn:microsoft.com/office/officeart/2008/layout/AlternatingPictureBlocks"/>
    <dgm:cxn modelId="{30BFF96B-CCC2-45A0-A7A4-E094E98DF934}" type="presOf" srcId="{BBAC6AE7-0E52-4587-9584-DA0E27F3689E}" destId="{F9A9A98E-78AE-4A1B-A4C6-968CA724049C}" srcOrd="0" destOrd="0" presId="urn:microsoft.com/office/officeart/2008/layout/AlternatingPictureBlocks"/>
    <dgm:cxn modelId="{693B3796-044D-4845-84DD-B760F9925CB0}" type="presOf" srcId="{D3EC8542-269D-4DE1-B10D-6BA81A106052}" destId="{D8F698BB-84E3-48D7-8586-B1B7137C9595}" srcOrd="0" destOrd="0" presId="urn:microsoft.com/office/officeart/2008/layout/AlternatingPictureBlocks"/>
    <dgm:cxn modelId="{54F004E0-70DE-4C61-94F2-07E777A5502F}" type="presParOf" srcId="{62802A5F-6DFD-41F5-9650-6F337B00B923}" destId="{177247ED-EEF2-45FB-AA14-286C9D37EB07}" srcOrd="0" destOrd="0" presId="urn:microsoft.com/office/officeart/2008/layout/AlternatingPictureBlocks"/>
    <dgm:cxn modelId="{E330A9C2-D394-4A74-98F2-47BE4E6862EE}" type="presParOf" srcId="{177247ED-EEF2-45FB-AA14-286C9D37EB07}" destId="{D8F698BB-84E3-48D7-8586-B1B7137C9595}" srcOrd="0" destOrd="0" presId="urn:microsoft.com/office/officeart/2008/layout/AlternatingPictureBlocks"/>
    <dgm:cxn modelId="{4037F6AC-75E3-4713-BFB9-25476FA20331}" type="presParOf" srcId="{177247ED-EEF2-45FB-AA14-286C9D37EB07}" destId="{8FF7B958-4648-49F5-B971-8E0A0C9A3896}" srcOrd="1" destOrd="0" presId="urn:microsoft.com/office/officeart/2008/layout/AlternatingPictureBlocks"/>
    <dgm:cxn modelId="{417BC8B9-3495-4E2E-B124-BBB30174E0A1}" type="presParOf" srcId="{62802A5F-6DFD-41F5-9650-6F337B00B923}" destId="{70EBEE4E-1CC3-4F00-8603-040782D08F6B}" srcOrd="1" destOrd="0" presId="urn:microsoft.com/office/officeart/2008/layout/AlternatingPictureBlocks"/>
    <dgm:cxn modelId="{2C69FB32-43F6-45F0-9EDE-4849540BEF72}" type="presParOf" srcId="{62802A5F-6DFD-41F5-9650-6F337B00B923}" destId="{13F7DAF8-5912-41F3-83FB-1A999EB743E8}" srcOrd="2" destOrd="0" presId="urn:microsoft.com/office/officeart/2008/layout/AlternatingPictureBlocks"/>
    <dgm:cxn modelId="{9ECAC199-AF41-49FA-B4D6-15F2300D253D}" type="presParOf" srcId="{13F7DAF8-5912-41F3-83FB-1A999EB743E8}" destId="{F9A9A98E-78AE-4A1B-A4C6-968CA724049C}" srcOrd="0" destOrd="0" presId="urn:microsoft.com/office/officeart/2008/layout/AlternatingPictureBlocks"/>
    <dgm:cxn modelId="{E125F643-7FF8-4AAE-AF61-6982AB089195}" type="presParOf" srcId="{13F7DAF8-5912-41F3-83FB-1A999EB743E8}" destId="{AEFB08BC-8CBE-4D2C-90B7-54A88A6310C7}" srcOrd="1" destOrd="0" presId="urn:microsoft.com/office/officeart/2008/layout/AlternatingPictureBlocks"/>
    <dgm:cxn modelId="{34E05DCC-FBCB-4D39-B066-95A9158776CD}" type="presParOf" srcId="{62802A5F-6DFD-41F5-9650-6F337B00B923}" destId="{13848B90-A52A-42D5-A562-4A359E85496E}" srcOrd="3" destOrd="0" presId="urn:microsoft.com/office/officeart/2008/layout/AlternatingPictureBlocks"/>
    <dgm:cxn modelId="{C0466063-779B-4C2F-8157-2E04FC2A82E3}" type="presParOf" srcId="{62802A5F-6DFD-41F5-9650-6F337B00B923}" destId="{6CF0DFDF-E2E5-4AA1-B312-B9E06EDAB602}" srcOrd="4" destOrd="0" presId="urn:microsoft.com/office/officeart/2008/layout/AlternatingPictureBlocks"/>
    <dgm:cxn modelId="{AF84610C-4E04-4AE1-A15C-E1218E93AF38}" type="presParOf" srcId="{6CF0DFDF-E2E5-4AA1-B312-B9E06EDAB602}" destId="{0951B5BC-B5AF-4F69-9108-B2A38C8E8B67}" srcOrd="0" destOrd="0" presId="urn:microsoft.com/office/officeart/2008/layout/AlternatingPictureBlocks"/>
    <dgm:cxn modelId="{07B54E22-2C9F-4A78-AC59-401D7E85033E}" type="presParOf" srcId="{6CF0DFDF-E2E5-4AA1-B312-B9E06EDAB602}" destId="{EFACA76E-F519-421D-AF9B-50B64D54606E}" srcOrd="1" destOrd="0" presId="urn:microsoft.com/office/officeart/2008/layout/AlternatingPictureBlock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8.xml><?xml version="1.0" encoding="utf-8"?>
<dgm:dataModel xmlns:dgm="http://schemas.openxmlformats.org/drawingml/2006/diagram" xmlns:a="http://schemas.openxmlformats.org/drawingml/2006/main">
  <dgm:ptLst>
    <dgm:pt modelId="{8B482ED0-E5BE-42D3-BFEE-DDF00D3A1717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92DED7EC-B35E-45CE-8608-74E2FB68217C}">
      <dgm:prSet/>
      <dgm:spPr/>
      <dgm:t>
        <a:bodyPr/>
        <a:lstStyle/>
        <a:p>
          <a:pPr rtl="0"/>
          <a:r>
            <a:rPr lang="id-ID" dirty="0" smtClean="0"/>
            <a:t>Pembahasan awal dengan pimpinan</a:t>
          </a:r>
          <a:endParaRPr lang="en-US" dirty="0"/>
        </a:p>
      </dgm:t>
    </dgm:pt>
    <dgm:pt modelId="{A015D825-2AF1-47DD-85DD-C65D25C5DE7A}" type="parTrans" cxnId="{7D0F3252-52F5-4843-9D6F-FABCFE9B2612}">
      <dgm:prSet/>
      <dgm:spPr/>
      <dgm:t>
        <a:bodyPr/>
        <a:lstStyle/>
        <a:p>
          <a:endParaRPr lang="en-US"/>
        </a:p>
      </dgm:t>
    </dgm:pt>
    <dgm:pt modelId="{427C53D4-5F16-467B-B0BC-9B820530B0B5}" type="sibTrans" cxnId="{7D0F3252-52F5-4843-9D6F-FABCFE9B2612}">
      <dgm:prSet/>
      <dgm:spPr/>
      <dgm:t>
        <a:bodyPr/>
        <a:lstStyle/>
        <a:p>
          <a:endParaRPr lang="en-US"/>
        </a:p>
      </dgm:t>
    </dgm:pt>
    <dgm:pt modelId="{E7E55EF0-0BC2-4DA3-9E74-524CEE4FE22C}">
      <dgm:prSet custT="1"/>
      <dgm:spPr/>
      <dgm:t>
        <a:bodyPr/>
        <a:lstStyle/>
        <a:p>
          <a:pPr rtl="0"/>
          <a:r>
            <a:rPr lang="en-US" sz="1600" b="1" dirty="0" err="1" smtClean="0"/>
            <a:t>Menjelaskan</a:t>
          </a:r>
          <a:r>
            <a:rPr lang="en-US" sz="1600" b="1" dirty="0" smtClean="0"/>
            <a:t> </a:t>
          </a:r>
          <a:r>
            <a:rPr lang="en-US" sz="1600" b="1" dirty="0" err="1" smtClean="0"/>
            <a:t>proses</a:t>
          </a:r>
          <a:r>
            <a:rPr lang="en-US" sz="1600" b="1" dirty="0" smtClean="0"/>
            <a:t> workshop CSA</a:t>
          </a:r>
          <a:endParaRPr lang="en-US" sz="1600" b="1" dirty="0"/>
        </a:p>
      </dgm:t>
    </dgm:pt>
    <dgm:pt modelId="{628785EF-A7EA-497B-A844-E371F1E9B5C2}" type="parTrans" cxnId="{2751FB1F-821C-4B4F-986D-44A4DC126811}">
      <dgm:prSet/>
      <dgm:spPr/>
      <dgm:t>
        <a:bodyPr/>
        <a:lstStyle/>
        <a:p>
          <a:endParaRPr lang="en-US"/>
        </a:p>
      </dgm:t>
    </dgm:pt>
    <dgm:pt modelId="{92A3E1C2-C598-4199-982D-49471DC57A81}" type="sibTrans" cxnId="{2751FB1F-821C-4B4F-986D-44A4DC126811}">
      <dgm:prSet/>
      <dgm:spPr/>
      <dgm:t>
        <a:bodyPr/>
        <a:lstStyle/>
        <a:p>
          <a:endParaRPr lang="en-US"/>
        </a:p>
      </dgm:t>
    </dgm:pt>
    <dgm:pt modelId="{E6407AE6-D5F1-4548-A110-42C0DCB59859}">
      <dgm:prSet custT="1"/>
      <dgm:spPr/>
      <dgm:t>
        <a:bodyPr/>
        <a:lstStyle/>
        <a:p>
          <a:pPr rtl="0"/>
          <a:r>
            <a:rPr lang="id-ID" sz="1600" b="1" dirty="0" smtClean="0"/>
            <a:t>Peserta </a:t>
          </a:r>
          <a:r>
            <a:rPr lang="id-ID" sz="1600" b="1" i="1" dirty="0" smtClean="0"/>
            <a:t>workshop</a:t>
          </a:r>
          <a:endParaRPr lang="en-US" sz="1600" b="1" dirty="0"/>
        </a:p>
      </dgm:t>
    </dgm:pt>
    <dgm:pt modelId="{73F05A3D-25AD-4098-85BD-6799FA2FA24D}" type="parTrans" cxnId="{70B434E8-6A58-45AD-B85E-1F2302079018}">
      <dgm:prSet/>
      <dgm:spPr/>
      <dgm:t>
        <a:bodyPr/>
        <a:lstStyle/>
        <a:p>
          <a:endParaRPr lang="en-US"/>
        </a:p>
      </dgm:t>
    </dgm:pt>
    <dgm:pt modelId="{A225AB77-E664-40EB-8908-238673178603}" type="sibTrans" cxnId="{70B434E8-6A58-45AD-B85E-1F2302079018}">
      <dgm:prSet/>
      <dgm:spPr/>
      <dgm:t>
        <a:bodyPr/>
        <a:lstStyle/>
        <a:p>
          <a:endParaRPr lang="en-US"/>
        </a:p>
      </dgm:t>
    </dgm:pt>
    <dgm:pt modelId="{16A49CD4-E109-480E-B91A-EC772E26B853}">
      <dgm:prSet custT="1"/>
      <dgm:spPr/>
      <dgm:t>
        <a:bodyPr/>
        <a:lstStyle/>
        <a:p>
          <a:pPr rtl="0"/>
          <a:r>
            <a:rPr lang="id-ID" sz="1600" b="1" dirty="0" smtClean="0"/>
            <a:t>Skala dampak dan kemungkinan</a:t>
          </a:r>
          <a:endParaRPr lang="en-US" sz="1600" b="1" dirty="0"/>
        </a:p>
      </dgm:t>
    </dgm:pt>
    <dgm:pt modelId="{BEE92689-218E-40BC-BA25-D56C32E4A5E7}" type="parTrans" cxnId="{94482BB3-7C16-452B-BE8E-47A4240EF415}">
      <dgm:prSet/>
      <dgm:spPr/>
      <dgm:t>
        <a:bodyPr/>
        <a:lstStyle/>
        <a:p>
          <a:endParaRPr lang="en-US"/>
        </a:p>
      </dgm:t>
    </dgm:pt>
    <dgm:pt modelId="{0C25628B-1A7D-41BD-97FB-DBA8BAE446E9}" type="sibTrans" cxnId="{94482BB3-7C16-452B-BE8E-47A4240EF415}">
      <dgm:prSet/>
      <dgm:spPr/>
      <dgm:t>
        <a:bodyPr/>
        <a:lstStyle/>
        <a:p>
          <a:endParaRPr lang="en-US"/>
        </a:p>
      </dgm:t>
    </dgm:pt>
    <dgm:pt modelId="{378352F8-3688-4815-BB7B-BC5E59371A5F}">
      <dgm:prSet/>
      <dgm:spPr/>
      <dgm:t>
        <a:bodyPr/>
        <a:lstStyle/>
        <a:p>
          <a:pPr rtl="0"/>
          <a:r>
            <a:rPr lang="id-ID" smtClean="0"/>
            <a:t>Mempersiapkan peralatan</a:t>
          </a:r>
          <a:endParaRPr lang="en-US"/>
        </a:p>
      </dgm:t>
    </dgm:pt>
    <dgm:pt modelId="{7C8C60A4-63F8-406E-B512-0D0277B41FB4}" type="parTrans" cxnId="{C799245F-0D6F-455F-B9D4-5AA757D18BA5}">
      <dgm:prSet/>
      <dgm:spPr/>
      <dgm:t>
        <a:bodyPr/>
        <a:lstStyle/>
        <a:p>
          <a:endParaRPr lang="en-US"/>
        </a:p>
      </dgm:t>
    </dgm:pt>
    <dgm:pt modelId="{E73D37B9-0113-48CC-B8AD-DF3DB9CFA1C4}" type="sibTrans" cxnId="{C799245F-0D6F-455F-B9D4-5AA757D18BA5}">
      <dgm:prSet/>
      <dgm:spPr/>
      <dgm:t>
        <a:bodyPr/>
        <a:lstStyle/>
        <a:p>
          <a:endParaRPr lang="en-US"/>
        </a:p>
      </dgm:t>
    </dgm:pt>
    <dgm:pt modelId="{F7CBBEEE-8B78-4FD0-A4DA-A3D96CB43AAF}">
      <dgm:prSet/>
      <dgm:spPr/>
      <dgm:t>
        <a:bodyPr/>
        <a:lstStyle/>
        <a:p>
          <a:pPr rtl="0"/>
          <a:r>
            <a:rPr lang="id-ID" smtClean="0"/>
            <a:t>Mengatur tempat</a:t>
          </a:r>
          <a:endParaRPr lang="en-US"/>
        </a:p>
      </dgm:t>
    </dgm:pt>
    <dgm:pt modelId="{FE960014-3968-4144-B1A7-FFC9D253BC26}" type="parTrans" cxnId="{2051D46A-F9AE-44D0-93FE-1E9654D45D06}">
      <dgm:prSet/>
      <dgm:spPr/>
      <dgm:t>
        <a:bodyPr/>
        <a:lstStyle/>
        <a:p>
          <a:endParaRPr lang="en-US"/>
        </a:p>
      </dgm:t>
    </dgm:pt>
    <dgm:pt modelId="{6EAD9D15-CF86-4F9C-BA45-CE9FE881B101}" type="sibTrans" cxnId="{2051D46A-F9AE-44D0-93FE-1E9654D45D06}">
      <dgm:prSet/>
      <dgm:spPr/>
      <dgm:t>
        <a:bodyPr/>
        <a:lstStyle/>
        <a:p>
          <a:endParaRPr lang="en-US"/>
        </a:p>
      </dgm:t>
    </dgm:pt>
    <dgm:pt modelId="{5909D48D-62A9-423C-AAD4-834A8C382780}">
      <dgm:prSet/>
      <dgm:spPr/>
      <dgm:t>
        <a:bodyPr/>
        <a:lstStyle/>
        <a:p>
          <a:pPr rtl="0"/>
          <a:r>
            <a:rPr lang="id-ID" smtClean="0"/>
            <a:t>Memahami proses bisnis</a:t>
          </a:r>
          <a:endParaRPr lang="en-US"/>
        </a:p>
      </dgm:t>
    </dgm:pt>
    <dgm:pt modelId="{48516047-E7CC-48F9-9907-A787B04F3A14}" type="parTrans" cxnId="{0170F069-3E02-4E99-9B13-618D3215962B}">
      <dgm:prSet/>
      <dgm:spPr/>
      <dgm:t>
        <a:bodyPr/>
        <a:lstStyle/>
        <a:p>
          <a:endParaRPr lang="en-US"/>
        </a:p>
      </dgm:t>
    </dgm:pt>
    <dgm:pt modelId="{D4A5516A-4FFF-4A2B-A976-CD320FC8B819}" type="sibTrans" cxnId="{0170F069-3E02-4E99-9B13-618D3215962B}">
      <dgm:prSet/>
      <dgm:spPr/>
      <dgm:t>
        <a:bodyPr/>
        <a:lstStyle/>
        <a:p>
          <a:endParaRPr lang="en-US"/>
        </a:p>
      </dgm:t>
    </dgm:pt>
    <dgm:pt modelId="{9F47B374-78FC-45A2-9A13-7FE35194C15C}">
      <dgm:prSet custT="1"/>
      <dgm:spPr/>
      <dgm:t>
        <a:bodyPr/>
        <a:lstStyle/>
        <a:p>
          <a:pPr rtl="0"/>
          <a:r>
            <a:rPr lang="id-ID" sz="1600" b="1" dirty="0" smtClean="0"/>
            <a:t>Waktu pelaksanaan</a:t>
          </a:r>
          <a:endParaRPr lang="en-US" sz="1600" b="1" dirty="0"/>
        </a:p>
      </dgm:t>
    </dgm:pt>
    <dgm:pt modelId="{A57C472A-2CBD-4F91-882E-E336C52E9C1A}" type="parTrans" cxnId="{671D64A3-1515-4A77-B4D0-56179C7C69CE}">
      <dgm:prSet/>
      <dgm:spPr/>
      <dgm:t>
        <a:bodyPr/>
        <a:lstStyle/>
        <a:p>
          <a:endParaRPr lang="en-US"/>
        </a:p>
      </dgm:t>
    </dgm:pt>
    <dgm:pt modelId="{5C79BBAA-15CF-4F9D-900B-332057965AC1}" type="sibTrans" cxnId="{671D64A3-1515-4A77-B4D0-56179C7C69CE}">
      <dgm:prSet/>
      <dgm:spPr/>
      <dgm:t>
        <a:bodyPr/>
        <a:lstStyle/>
        <a:p>
          <a:endParaRPr lang="en-US"/>
        </a:p>
      </dgm:t>
    </dgm:pt>
    <dgm:pt modelId="{7320C6AE-ABCD-41C0-A2BD-509F22C8DEE2}">
      <dgm:prSet/>
      <dgm:spPr/>
      <dgm:t>
        <a:bodyPr/>
        <a:lstStyle/>
        <a:p>
          <a:pPr rtl="0"/>
          <a:r>
            <a:rPr lang="id-ID" b="1" smtClean="0"/>
            <a:t>LCD</a:t>
          </a:r>
          <a:endParaRPr lang="en-US" b="1"/>
        </a:p>
      </dgm:t>
    </dgm:pt>
    <dgm:pt modelId="{DC4386F9-66E0-421F-8F92-40110F44FC05}" type="parTrans" cxnId="{F770E18E-62C8-40A2-8AD0-4B5482C55967}">
      <dgm:prSet/>
      <dgm:spPr/>
      <dgm:t>
        <a:bodyPr/>
        <a:lstStyle/>
        <a:p>
          <a:endParaRPr lang="en-US"/>
        </a:p>
      </dgm:t>
    </dgm:pt>
    <dgm:pt modelId="{A294E164-7A06-479B-A059-E2DD1A2DD98A}" type="sibTrans" cxnId="{F770E18E-62C8-40A2-8AD0-4B5482C55967}">
      <dgm:prSet/>
      <dgm:spPr/>
      <dgm:t>
        <a:bodyPr/>
        <a:lstStyle/>
        <a:p>
          <a:endParaRPr lang="en-US"/>
        </a:p>
      </dgm:t>
    </dgm:pt>
    <dgm:pt modelId="{029B8254-06DF-46A8-9CF5-54F989DB454E}">
      <dgm:prSet/>
      <dgm:spPr/>
      <dgm:t>
        <a:bodyPr/>
        <a:lstStyle/>
        <a:p>
          <a:pPr rtl="0"/>
          <a:r>
            <a:rPr lang="id-ID" b="1" dirty="0" smtClean="0"/>
            <a:t>Flipchart</a:t>
          </a:r>
          <a:endParaRPr lang="en-US" b="1" dirty="0"/>
        </a:p>
      </dgm:t>
    </dgm:pt>
    <dgm:pt modelId="{9E004482-F58B-462C-AC2A-8A24768490E6}" type="parTrans" cxnId="{F53E4FE0-5FA3-49C7-80B2-173DF8E11533}">
      <dgm:prSet/>
      <dgm:spPr/>
      <dgm:t>
        <a:bodyPr/>
        <a:lstStyle/>
        <a:p>
          <a:endParaRPr lang="en-US"/>
        </a:p>
      </dgm:t>
    </dgm:pt>
    <dgm:pt modelId="{7943BE34-D108-42E7-9109-E88A66B1B0DB}" type="sibTrans" cxnId="{F53E4FE0-5FA3-49C7-80B2-173DF8E11533}">
      <dgm:prSet/>
      <dgm:spPr/>
      <dgm:t>
        <a:bodyPr/>
        <a:lstStyle/>
        <a:p>
          <a:endParaRPr lang="en-US"/>
        </a:p>
      </dgm:t>
    </dgm:pt>
    <dgm:pt modelId="{E5C62A90-D7F4-4BFB-9CCB-E1481AFB0815}">
      <dgm:prSet/>
      <dgm:spPr/>
      <dgm:t>
        <a:bodyPr/>
        <a:lstStyle/>
        <a:p>
          <a:pPr rtl="0"/>
          <a:r>
            <a:rPr lang="id-ID" b="1" smtClean="0"/>
            <a:t>Spidol dan Kertas</a:t>
          </a:r>
          <a:endParaRPr lang="en-US" b="1"/>
        </a:p>
      </dgm:t>
    </dgm:pt>
    <dgm:pt modelId="{D9FA6E20-7D5D-4943-A081-ED74EE6FB6DE}" type="parTrans" cxnId="{71412C4A-E9DD-420F-B3D3-8987C3E371CA}">
      <dgm:prSet/>
      <dgm:spPr/>
      <dgm:t>
        <a:bodyPr/>
        <a:lstStyle/>
        <a:p>
          <a:endParaRPr lang="en-US"/>
        </a:p>
      </dgm:t>
    </dgm:pt>
    <dgm:pt modelId="{4C802C11-01FC-48EA-883B-AE193EC7D669}" type="sibTrans" cxnId="{71412C4A-E9DD-420F-B3D3-8987C3E371CA}">
      <dgm:prSet/>
      <dgm:spPr/>
      <dgm:t>
        <a:bodyPr/>
        <a:lstStyle/>
        <a:p>
          <a:endParaRPr lang="en-US"/>
        </a:p>
      </dgm:t>
    </dgm:pt>
    <dgm:pt modelId="{393531E1-CA41-4384-A0DE-55807975D7AE}">
      <dgm:prSet/>
      <dgm:spPr/>
      <dgm:t>
        <a:bodyPr/>
        <a:lstStyle/>
        <a:p>
          <a:pPr rtl="0"/>
          <a:r>
            <a:rPr lang="id-ID" b="1" smtClean="0"/>
            <a:t>U-shaped</a:t>
          </a:r>
          <a:endParaRPr lang="en-US" b="1"/>
        </a:p>
      </dgm:t>
    </dgm:pt>
    <dgm:pt modelId="{D642797A-A8F3-42B6-B743-2F4A9B58DFB1}" type="parTrans" cxnId="{EDF8DB3E-F4F0-42A4-8485-4B1F077337FA}">
      <dgm:prSet/>
      <dgm:spPr/>
      <dgm:t>
        <a:bodyPr/>
        <a:lstStyle/>
        <a:p>
          <a:endParaRPr lang="en-US"/>
        </a:p>
      </dgm:t>
    </dgm:pt>
    <dgm:pt modelId="{A48123F8-88B5-4C6A-A4A5-69B9048AE997}" type="sibTrans" cxnId="{EDF8DB3E-F4F0-42A4-8485-4B1F077337FA}">
      <dgm:prSet/>
      <dgm:spPr/>
      <dgm:t>
        <a:bodyPr/>
        <a:lstStyle/>
        <a:p>
          <a:endParaRPr lang="en-US"/>
        </a:p>
      </dgm:t>
    </dgm:pt>
    <dgm:pt modelId="{32926E22-4AD0-4D0D-AAC6-3EDDA2B2C250}">
      <dgm:prSet/>
      <dgm:spPr/>
      <dgm:t>
        <a:bodyPr/>
        <a:lstStyle/>
        <a:p>
          <a:pPr rtl="0"/>
          <a:r>
            <a:rPr lang="id-ID" b="1" smtClean="0"/>
            <a:t>Layout peralatan</a:t>
          </a:r>
          <a:endParaRPr lang="en-US" b="1"/>
        </a:p>
      </dgm:t>
    </dgm:pt>
    <dgm:pt modelId="{70176DE3-CE77-4FE0-91ED-27DBA05975A7}" type="parTrans" cxnId="{F63EFE83-05F7-4B04-9FD5-71D5304270F7}">
      <dgm:prSet/>
      <dgm:spPr/>
      <dgm:t>
        <a:bodyPr/>
        <a:lstStyle/>
        <a:p>
          <a:endParaRPr lang="en-US"/>
        </a:p>
      </dgm:t>
    </dgm:pt>
    <dgm:pt modelId="{9CF6299A-E0BB-42E6-AFF2-CC60954C109D}" type="sibTrans" cxnId="{F63EFE83-05F7-4B04-9FD5-71D5304270F7}">
      <dgm:prSet/>
      <dgm:spPr/>
      <dgm:t>
        <a:bodyPr/>
        <a:lstStyle/>
        <a:p>
          <a:endParaRPr lang="en-US"/>
        </a:p>
      </dgm:t>
    </dgm:pt>
    <dgm:pt modelId="{490C5289-09A9-464A-AA69-91422196D0F8}">
      <dgm:prSet/>
      <dgm:spPr/>
      <dgm:t>
        <a:bodyPr/>
        <a:lstStyle/>
        <a:p>
          <a:pPr rtl="0"/>
          <a:r>
            <a:rPr lang="id-ID" b="1" dirty="0" smtClean="0"/>
            <a:t>Terpisah keg rutin</a:t>
          </a:r>
          <a:endParaRPr lang="en-US" b="1" dirty="0"/>
        </a:p>
      </dgm:t>
    </dgm:pt>
    <dgm:pt modelId="{0B3FDA4D-2847-48FA-8F5E-A8773F8E9CE1}" type="parTrans" cxnId="{54E6617A-61CE-4A6A-81A2-369EAFA9AEDD}">
      <dgm:prSet/>
      <dgm:spPr/>
      <dgm:t>
        <a:bodyPr/>
        <a:lstStyle/>
        <a:p>
          <a:endParaRPr lang="en-US"/>
        </a:p>
      </dgm:t>
    </dgm:pt>
    <dgm:pt modelId="{32AC7D64-1E16-4793-85BC-7FF904DF0A2C}" type="sibTrans" cxnId="{54E6617A-61CE-4A6A-81A2-369EAFA9AEDD}">
      <dgm:prSet/>
      <dgm:spPr/>
      <dgm:t>
        <a:bodyPr/>
        <a:lstStyle/>
        <a:p>
          <a:endParaRPr lang="en-US"/>
        </a:p>
      </dgm:t>
    </dgm:pt>
    <dgm:pt modelId="{C4943F7E-A26F-4EA1-89D4-ACF6FF44240F}">
      <dgm:prSet/>
      <dgm:spPr/>
      <dgm:t>
        <a:bodyPr/>
        <a:lstStyle/>
        <a:p>
          <a:pPr rtl="0"/>
          <a:endParaRPr lang="en-US" b="1"/>
        </a:p>
      </dgm:t>
    </dgm:pt>
    <dgm:pt modelId="{72E304E4-C758-49E1-A7C1-6DC21F635A18}" type="parTrans" cxnId="{CE6ACD40-8428-4989-887C-EE7EF529ADD4}">
      <dgm:prSet/>
      <dgm:spPr/>
      <dgm:t>
        <a:bodyPr/>
        <a:lstStyle/>
        <a:p>
          <a:endParaRPr lang="en-US"/>
        </a:p>
      </dgm:t>
    </dgm:pt>
    <dgm:pt modelId="{BB9D371A-CDA6-43DB-B08D-3F2FEADCCFB5}" type="sibTrans" cxnId="{CE6ACD40-8428-4989-887C-EE7EF529ADD4}">
      <dgm:prSet/>
      <dgm:spPr/>
      <dgm:t>
        <a:bodyPr/>
        <a:lstStyle/>
        <a:p>
          <a:endParaRPr lang="en-US"/>
        </a:p>
      </dgm:t>
    </dgm:pt>
    <dgm:pt modelId="{84B523AC-FAD3-4AE4-AED1-5E7F1476EE4A}">
      <dgm:prSet/>
      <dgm:spPr/>
      <dgm:t>
        <a:bodyPr/>
        <a:lstStyle/>
        <a:p>
          <a:pPr rtl="0"/>
          <a:r>
            <a:rPr lang="en-US" b="1" dirty="0" err="1" smtClean="0"/>
            <a:t>Mempelajari</a:t>
          </a:r>
          <a:r>
            <a:rPr lang="en-US" b="1" dirty="0" smtClean="0"/>
            <a:t> </a:t>
          </a:r>
          <a:r>
            <a:rPr lang="id-ID" b="1" dirty="0" smtClean="0"/>
            <a:t>Tupoksi, Renstra, Lakip, SOP</a:t>
          </a:r>
        </a:p>
        <a:p>
          <a:pPr rtl="0"/>
          <a:endParaRPr lang="en-US" b="1" dirty="0"/>
        </a:p>
      </dgm:t>
    </dgm:pt>
    <dgm:pt modelId="{0CE7AAC6-2388-4172-8191-AC4D9D2958BB}" type="parTrans" cxnId="{97E5FD13-16DA-447A-880E-F2AF1F996003}">
      <dgm:prSet/>
      <dgm:spPr/>
      <dgm:t>
        <a:bodyPr/>
        <a:lstStyle/>
        <a:p>
          <a:endParaRPr lang="en-US"/>
        </a:p>
      </dgm:t>
    </dgm:pt>
    <dgm:pt modelId="{265ADBE1-6E2D-4BA5-9386-04C9D8D0EE56}" type="sibTrans" cxnId="{97E5FD13-16DA-447A-880E-F2AF1F996003}">
      <dgm:prSet/>
      <dgm:spPr/>
      <dgm:t>
        <a:bodyPr/>
        <a:lstStyle/>
        <a:p>
          <a:endParaRPr lang="en-US"/>
        </a:p>
      </dgm:t>
    </dgm:pt>
    <dgm:pt modelId="{FEF77E9B-0916-4767-978F-732F5536A373}">
      <dgm:prSet custT="1"/>
      <dgm:spPr/>
      <dgm:t>
        <a:bodyPr/>
        <a:lstStyle/>
        <a:p>
          <a:pPr rtl="0"/>
          <a:r>
            <a:rPr lang="en-US" sz="1600" b="1" dirty="0" err="1" smtClean="0"/>
            <a:t>Menentukan</a:t>
          </a:r>
          <a:r>
            <a:rPr lang="en-US" sz="1600" b="1" dirty="0" smtClean="0"/>
            <a:t> </a:t>
          </a:r>
          <a:r>
            <a:rPr lang="en-US" sz="1600" b="1" dirty="0" err="1" smtClean="0"/>
            <a:t>kegiatan</a:t>
          </a:r>
          <a:r>
            <a:rPr lang="en-US" sz="1600" b="1" dirty="0" smtClean="0"/>
            <a:t> </a:t>
          </a:r>
          <a:r>
            <a:rPr lang="en-US" sz="1600" b="1" dirty="0" err="1" smtClean="0"/>
            <a:t>utama</a:t>
          </a:r>
          <a:endParaRPr lang="en-US" sz="1600" b="1" dirty="0"/>
        </a:p>
      </dgm:t>
    </dgm:pt>
    <dgm:pt modelId="{6C1C69C3-D37E-4826-89E6-ED96D2C44F93}" type="parTrans" cxnId="{515FDA12-569B-4031-B8EA-A178520EA844}">
      <dgm:prSet/>
      <dgm:spPr/>
      <dgm:t>
        <a:bodyPr/>
        <a:lstStyle/>
        <a:p>
          <a:endParaRPr lang="en-US"/>
        </a:p>
      </dgm:t>
    </dgm:pt>
    <dgm:pt modelId="{21BBF8C1-B8E3-486E-B4FF-9ED91B54918D}" type="sibTrans" cxnId="{515FDA12-569B-4031-B8EA-A178520EA844}">
      <dgm:prSet/>
      <dgm:spPr/>
      <dgm:t>
        <a:bodyPr/>
        <a:lstStyle/>
        <a:p>
          <a:endParaRPr lang="en-US"/>
        </a:p>
      </dgm:t>
    </dgm:pt>
    <dgm:pt modelId="{3D7BE227-36C8-41B7-89F0-38503513ABB4}">
      <dgm:prSet custT="1"/>
      <dgm:spPr/>
      <dgm:t>
        <a:bodyPr/>
        <a:lstStyle/>
        <a:p>
          <a:pPr rtl="0"/>
          <a:r>
            <a:rPr lang="en-US" sz="1600" b="1" dirty="0" err="1" smtClean="0"/>
            <a:t>Meminjam</a:t>
          </a:r>
          <a:r>
            <a:rPr lang="en-US" sz="1600" b="1" dirty="0" smtClean="0"/>
            <a:t> </a:t>
          </a:r>
          <a:r>
            <a:rPr lang="en-US" sz="1600" b="1" dirty="0" err="1" smtClean="0"/>
            <a:t>dokumen</a:t>
          </a:r>
          <a:r>
            <a:rPr lang="en-US" sz="1600" b="1" dirty="0" smtClean="0"/>
            <a:t> </a:t>
          </a:r>
          <a:r>
            <a:rPr lang="en-US" sz="1600" b="1" dirty="0" err="1" smtClean="0"/>
            <a:t>terkait</a:t>
          </a:r>
          <a:r>
            <a:rPr lang="en-US" sz="1600" b="1" dirty="0" smtClean="0"/>
            <a:t> </a:t>
          </a:r>
          <a:r>
            <a:rPr lang="en-US" sz="1600" b="1" dirty="0" err="1" smtClean="0"/>
            <a:t>proses</a:t>
          </a:r>
          <a:r>
            <a:rPr lang="en-US" sz="1600" b="1" dirty="0" smtClean="0"/>
            <a:t> </a:t>
          </a:r>
          <a:r>
            <a:rPr lang="en-US" sz="1600" b="1" dirty="0" err="1" smtClean="0"/>
            <a:t>bisnis</a:t>
          </a:r>
          <a:endParaRPr lang="en-US" sz="1600" b="1" dirty="0"/>
        </a:p>
      </dgm:t>
    </dgm:pt>
    <dgm:pt modelId="{8F4C2B36-45B1-4B2A-9AA6-DEB82DF6FD2F}" type="parTrans" cxnId="{5F6770B1-514D-414A-BC29-348FE5054D71}">
      <dgm:prSet/>
      <dgm:spPr/>
      <dgm:t>
        <a:bodyPr/>
        <a:lstStyle/>
        <a:p>
          <a:endParaRPr lang="en-US"/>
        </a:p>
      </dgm:t>
    </dgm:pt>
    <dgm:pt modelId="{E96574C6-F3BB-4980-B31B-0D7EACAEFC1E}" type="sibTrans" cxnId="{5F6770B1-514D-414A-BC29-348FE5054D71}">
      <dgm:prSet/>
      <dgm:spPr/>
      <dgm:t>
        <a:bodyPr/>
        <a:lstStyle/>
        <a:p>
          <a:endParaRPr lang="en-US"/>
        </a:p>
      </dgm:t>
    </dgm:pt>
    <dgm:pt modelId="{DF1F241B-B3C2-4505-BCEB-0C84A3AC2BCB}" type="pres">
      <dgm:prSet presAssocID="{8B482ED0-E5BE-42D3-BFEE-DDF00D3A1717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CF697336-CAEC-40E1-A6CE-9331D824C6D1}" type="pres">
      <dgm:prSet presAssocID="{92DED7EC-B35E-45CE-8608-74E2FB68217C}" presName="linNode" presStyleCnt="0"/>
      <dgm:spPr/>
    </dgm:pt>
    <dgm:pt modelId="{1783F03C-5A09-470A-8EEB-C75CEE55974C}" type="pres">
      <dgm:prSet presAssocID="{92DED7EC-B35E-45CE-8608-74E2FB68217C}" presName="parentText" presStyleLbl="node1" presStyleIdx="0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16B1B12-9A2C-4643-B707-A8C42B6A72EF}" type="pres">
      <dgm:prSet presAssocID="{92DED7EC-B35E-45CE-8608-74E2FB68217C}" presName="descendantText" presStyleLbl="alignAccFollowNode1" presStyleIdx="0" presStyleCnt="4" custScaleY="12564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43086F1-D4C5-400D-8CEB-0D02DDC2C91A}" type="pres">
      <dgm:prSet presAssocID="{427C53D4-5F16-467B-B0BC-9B820530B0B5}" presName="sp" presStyleCnt="0"/>
      <dgm:spPr/>
    </dgm:pt>
    <dgm:pt modelId="{1998889B-928E-400C-B897-E1309D91D73A}" type="pres">
      <dgm:prSet presAssocID="{378352F8-3688-4815-BB7B-BC5E59371A5F}" presName="linNode" presStyleCnt="0"/>
      <dgm:spPr/>
    </dgm:pt>
    <dgm:pt modelId="{5FCB114D-283C-4273-B2F5-78E101CF88B3}" type="pres">
      <dgm:prSet presAssocID="{378352F8-3688-4815-BB7B-BC5E59371A5F}" presName="parentText" presStyleLbl="node1" presStyleIdx="1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EEA10AD-699F-4A1A-A52A-9F64BCAE006C}" type="pres">
      <dgm:prSet presAssocID="{378352F8-3688-4815-BB7B-BC5E59371A5F}" presName="descendantText" presStyleLbl="alignAccFollowNode1" presStyleIdx="1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7B4356A-7AD5-481F-A846-8284505D4C9C}" type="pres">
      <dgm:prSet presAssocID="{E73D37B9-0113-48CC-B8AD-DF3DB9CFA1C4}" presName="sp" presStyleCnt="0"/>
      <dgm:spPr/>
    </dgm:pt>
    <dgm:pt modelId="{AE809501-F0F0-4515-8D6B-280F60FE4B8C}" type="pres">
      <dgm:prSet presAssocID="{F7CBBEEE-8B78-4FD0-A4DA-A3D96CB43AAF}" presName="linNode" presStyleCnt="0"/>
      <dgm:spPr/>
    </dgm:pt>
    <dgm:pt modelId="{9F82B87E-6238-45C3-956F-271EC39473A0}" type="pres">
      <dgm:prSet presAssocID="{F7CBBEEE-8B78-4FD0-A4DA-A3D96CB43AAF}" presName="parentText" presStyleLbl="node1" presStyleIdx="2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F987990-D592-4179-9256-70FC0D693A0E}" type="pres">
      <dgm:prSet presAssocID="{F7CBBEEE-8B78-4FD0-A4DA-A3D96CB43AAF}" presName="descendantText" presStyleLbl="alignAccFollowNode1" presStyleIdx="2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590EB4E-D1E2-4288-AADD-68BA6B07A8D2}" type="pres">
      <dgm:prSet presAssocID="{6EAD9D15-CF86-4F9C-BA45-CE9FE881B101}" presName="sp" presStyleCnt="0"/>
      <dgm:spPr/>
    </dgm:pt>
    <dgm:pt modelId="{52935628-276F-4E66-8EB2-788136B3F8EE}" type="pres">
      <dgm:prSet presAssocID="{5909D48D-62A9-423C-AAD4-834A8C382780}" presName="linNode" presStyleCnt="0"/>
      <dgm:spPr/>
    </dgm:pt>
    <dgm:pt modelId="{610D2836-EDC3-4892-8944-89CF327FE08E}" type="pres">
      <dgm:prSet presAssocID="{5909D48D-62A9-423C-AAD4-834A8C382780}" presName="parentText" presStyleLbl="node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937442E-888D-46BF-92E4-DC33428402B4}" type="pres">
      <dgm:prSet presAssocID="{5909D48D-62A9-423C-AAD4-834A8C382780}" presName="descendantText" presStyleLbl="alignAccFollowNode1" presStyleIdx="3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C2D537A2-2EE0-4536-BAFD-F426A1373A05}" type="presOf" srcId="{3D7BE227-36C8-41B7-89F0-38503513ABB4}" destId="{516B1B12-9A2C-4643-B707-A8C42B6A72EF}" srcOrd="0" destOrd="5" presId="urn:microsoft.com/office/officeart/2005/8/layout/vList5"/>
    <dgm:cxn modelId="{E1085995-45F6-44FF-AD45-AA3E6CECB9E6}" type="presOf" srcId="{9F47B374-78FC-45A2-9A13-7FE35194C15C}" destId="{516B1B12-9A2C-4643-B707-A8C42B6A72EF}" srcOrd="0" destOrd="4" presId="urn:microsoft.com/office/officeart/2005/8/layout/vList5"/>
    <dgm:cxn modelId="{C84A9872-C64B-4D73-8154-44EE7B11B454}" type="presOf" srcId="{490C5289-09A9-464A-AA69-91422196D0F8}" destId="{0F987990-D592-4179-9256-70FC0D693A0E}" srcOrd="0" destOrd="2" presId="urn:microsoft.com/office/officeart/2005/8/layout/vList5"/>
    <dgm:cxn modelId="{C799245F-0D6F-455F-B9D4-5AA757D18BA5}" srcId="{8B482ED0-E5BE-42D3-BFEE-DDF00D3A1717}" destId="{378352F8-3688-4815-BB7B-BC5E59371A5F}" srcOrd="1" destOrd="0" parTransId="{7C8C60A4-63F8-406E-B512-0D0277B41FB4}" sibTransId="{E73D37B9-0113-48CC-B8AD-DF3DB9CFA1C4}"/>
    <dgm:cxn modelId="{7D0F3252-52F5-4843-9D6F-FABCFE9B2612}" srcId="{8B482ED0-E5BE-42D3-BFEE-DDF00D3A1717}" destId="{92DED7EC-B35E-45CE-8608-74E2FB68217C}" srcOrd="0" destOrd="0" parTransId="{A015D825-2AF1-47DD-85DD-C65D25C5DE7A}" sibTransId="{427C53D4-5F16-467B-B0BC-9B820530B0B5}"/>
    <dgm:cxn modelId="{671D64A3-1515-4A77-B4D0-56179C7C69CE}" srcId="{92DED7EC-B35E-45CE-8608-74E2FB68217C}" destId="{9F47B374-78FC-45A2-9A13-7FE35194C15C}" srcOrd="4" destOrd="0" parTransId="{A57C472A-2CBD-4F91-882E-E336C52E9C1A}" sibTransId="{5C79BBAA-15CF-4F9D-900B-332057965AC1}"/>
    <dgm:cxn modelId="{F63EFE83-05F7-4B04-9FD5-71D5304270F7}" srcId="{F7CBBEEE-8B78-4FD0-A4DA-A3D96CB43AAF}" destId="{32926E22-4AD0-4D0D-AAC6-3EDDA2B2C250}" srcOrd="1" destOrd="0" parTransId="{70176DE3-CE77-4FE0-91ED-27DBA05975A7}" sibTransId="{9CF6299A-E0BB-42E6-AFF2-CC60954C109D}"/>
    <dgm:cxn modelId="{F6ED456A-4FA1-4619-A55A-326E83B85B3B}" type="presOf" srcId="{393531E1-CA41-4384-A0DE-55807975D7AE}" destId="{0F987990-D592-4179-9256-70FC0D693A0E}" srcOrd="0" destOrd="0" presId="urn:microsoft.com/office/officeart/2005/8/layout/vList5"/>
    <dgm:cxn modelId="{72F42211-8B74-4F89-B2F6-10F75B7FD88F}" type="presOf" srcId="{378352F8-3688-4815-BB7B-BC5E59371A5F}" destId="{5FCB114D-283C-4273-B2F5-78E101CF88B3}" srcOrd="0" destOrd="0" presId="urn:microsoft.com/office/officeart/2005/8/layout/vList5"/>
    <dgm:cxn modelId="{C0626B69-C2A6-4A00-868F-EDF1D2E482F9}" type="presOf" srcId="{F7CBBEEE-8B78-4FD0-A4DA-A3D96CB43AAF}" destId="{9F82B87E-6238-45C3-956F-271EC39473A0}" srcOrd="0" destOrd="0" presId="urn:microsoft.com/office/officeart/2005/8/layout/vList5"/>
    <dgm:cxn modelId="{5F6770B1-514D-414A-BC29-348FE5054D71}" srcId="{92DED7EC-B35E-45CE-8608-74E2FB68217C}" destId="{3D7BE227-36C8-41B7-89F0-38503513ABB4}" srcOrd="5" destOrd="0" parTransId="{8F4C2B36-45B1-4B2A-9AA6-DEB82DF6FD2F}" sibTransId="{E96574C6-F3BB-4980-B31B-0D7EACAEFC1E}"/>
    <dgm:cxn modelId="{0170F069-3E02-4E99-9B13-618D3215962B}" srcId="{8B482ED0-E5BE-42D3-BFEE-DDF00D3A1717}" destId="{5909D48D-62A9-423C-AAD4-834A8C382780}" srcOrd="3" destOrd="0" parTransId="{48516047-E7CC-48F9-9907-A787B04F3A14}" sibTransId="{D4A5516A-4FFF-4A2B-A976-CD320FC8B819}"/>
    <dgm:cxn modelId="{3CDD8215-7E7A-4D6F-85F0-4C23465119D8}" type="presOf" srcId="{E6407AE6-D5F1-4548-A110-42C0DCB59859}" destId="{516B1B12-9A2C-4643-B707-A8C42B6A72EF}" srcOrd="0" destOrd="2" presId="urn:microsoft.com/office/officeart/2005/8/layout/vList5"/>
    <dgm:cxn modelId="{2051D46A-F9AE-44D0-93FE-1E9654D45D06}" srcId="{8B482ED0-E5BE-42D3-BFEE-DDF00D3A1717}" destId="{F7CBBEEE-8B78-4FD0-A4DA-A3D96CB43AAF}" srcOrd="2" destOrd="0" parTransId="{FE960014-3968-4144-B1A7-FFC9D253BC26}" sibTransId="{6EAD9D15-CF86-4F9C-BA45-CE9FE881B101}"/>
    <dgm:cxn modelId="{515FDA12-569B-4031-B8EA-A178520EA844}" srcId="{92DED7EC-B35E-45CE-8608-74E2FB68217C}" destId="{FEF77E9B-0916-4767-978F-732F5536A373}" srcOrd="1" destOrd="0" parTransId="{6C1C69C3-D37E-4826-89E6-ED96D2C44F93}" sibTransId="{21BBF8C1-B8E3-486E-B4FF-9ED91B54918D}"/>
    <dgm:cxn modelId="{CAACDBFC-EF8A-449E-9138-0D6771E24362}" type="presOf" srcId="{FEF77E9B-0916-4767-978F-732F5536A373}" destId="{516B1B12-9A2C-4643-B707-A8C42B6A72EF}" srcOrd="0" destOrd="1" presId="urn:microsoft.com/office/officeart/2005/8/layout/vList5"/>
    <dgm:cxn modelId="{FB2E1DD0-CF08-48B7-8160-9E1E04879C3E}" type="presOf" srcId="{029B8254-06DF-46A8-9CF5-54F989DB454E}" destId="{9EEA10AD-699F-4A1A-A52A-9F64BCAE006C}" srcOrd="0" destOrd="1" presId="urn:microsoft.com/office/officeart/2005/8/layout/vList5"/>
    <dgm:cxn modelId="{94482BB3-7C16-452B-BE8E-47A4240EF415}" srcId="{92DED7EC-B35E-45CE-8608-74E2FB68217C}" destId="{16A49CD4-E109-480E-B91A-EC772E26B853}" srcOrd="3" destOrd="0" parTransId="{BEE92689-218E-40BC-BA25-D56C32E4A5E7}" sibTransId="{0C25628B-1A7D-41BD-97FB-DBA8BAE446E9}"/>
    <dgm:cxn modelId="{97E5FD13-16DA-447A-880E-F2AF1F996003}" srcId="{5909D48D-62A9-423C-AAD4-834A8C382780}" destId="{84B523AC-FAD3-4AE4-AED1-5E7F1476EE4A}" srcOrd="0" destOrd="0" parTransId="{0CE7AAC6-2388-4172-8191-AC4D9D2958BB}" sibTransId="{265ADBE1-6E2D-4BA5-9386-04C9D8D0EE56}"/>
    <dgm:cxn modelId="{D9D11037-F69B-471F-B610-CB8DB2DC825D}" type="presOf" srcId="{8B482ED0-E5BE-42D3-BFEE-DDF00D3A1717}" destId="{DF1F241B-B3C2-4505-BCEB-0C84A3AC2BCB}" srcOrd="0" destOrd="0" presId="urn:microsoft.com/office/officeart/2005/8/layout/vList5"/>
    <dgm:cxn modelId="{896F8ED3-368B-4A49-A7CB-F00919E78061}" type="presOf" srcId="{5909D48D-62A9-423C-AAD4-834A8C382780}" destId="{610D2836-EDC3-4892-8944-89CF327FE08E}" srcOrd="0" destOrd="0" presId="urn:microsoft.com/office/officeart/2005/8/layout/vList5"/>
    <dgm:cxn modelId="{EDF8DB3E-F4F0-42A4-8485-4B1F077337FA}" srcId="{F7CBBEEE-8B78-4FD0-A4DA-A3D96CB43AAF}" destId="{393531E1-CA41-4384-A0DE-55807975D7AE}" srcOrd="0" destOrd="0" parTransId="{D642797A-A8F3-42B6-B743-2F4A9B58DFB1}" sibTransId="{A48123F8-88B5-4C6A-A4A5-69B9048AE997}"/>
    <dgm:cxn modelId="{E86A9E45-5C98-42C8-A943-16BD791645B2}" type="presOf" srcId="{32926E22-4AD0-4D0D-AAC6-3EDDA2B2C250}" destId="{0F987990-D592-4179-9256-70FC0D693A0E}" srcOrd="0" destOrd="1" presId="urn:microsoft.com/office/officeart/2005/8/layout/vList5"/>
    <dgm:cxn modelId="{8B13E14C-1A59-4501-92FF-68CA57F70464}" type="presOf" srcId="{16A49CD4-E109-480E-B91A-EC772E26B853}" destId="{516B1B12-9A2C-4643-B707-A8C42B6A72EF}" srcOrd="0" destOrd="3" presId="urn:microsoft.com/office/officeart/2005/8/layout/vList5"/>
    <dgm:cxn modelId="{2751FB1F-821C-4B4F-986D-44A4DC126811}" srcId="{92DED7EC-B35E-45CE-8608-74E2FB68217C}" destId="{E7E55EF0-0BC2-4DA3-9E74-524CEE4FE22C}" srcOrd="0" destOrd="0" parTransId="{628785EF-A7EA-497B-A844-E371F1E9B5C2}" sibTransId="{92A3E1C2-C598-4199-982D-49471DC57A81}"/>
    <dgm:cxn modelId="{FEF0C3D5-2D14-402D-B4D9-B3C5E255A330}" type="presOf" srcId="{92DED7EC-B35E-45CE-8608-74E2FB68217C}" destId="{1783F03C-5A09-470A-8EEB-C75CEE55974C}" srcOrd="0" destOrd="0" presId="urn:microsoft.com/office/officeart/2005/8/layout/vList5"/>
    <dgm:cxn modelId="{71412C4A-E9DD-420F-B3D3-8987C3E371CA}" srcId="{378352F8-3688-4815-BB7B-BC5E59371A5F}" destId="{E5C62A90-D7F4-4BFB-9CCB-E1481AFB0815}" srcOrd="2" destOrd="0" parTransId="{D9FA6E20-7D5D-4943-A081-ED74EE6FB6DE}" sibTransId="{4C802C11-01FC-48EA-883B-AE193EC7D669}"/>
    <dgm:cxn modelId="{F53E4FE0-5FA3-49C7-80B2-173DF8E11533}" srcId="{378352F8-3688-4815-BB7B-BC5E59371A5F}" destId="{029B8254-06DF-46A8-9CF5-54F989DB454E}" srcOrd="1" destOrd="0" parTransId="{9E004482-F58B-462C-AC2A-8A24768490E6}" sibTransId="{7943BE34-D108-42E7-9109-E88A66B1B0DB}"/>
    <dgm:cxn modelId="{F770E18E-62C8-40A2-8AD0-4B5482C55967}" srcId="{378352F8-3688-4815-BB7B-BC5E59371A5F}" destId="{7320C6AE-ABCD-41C0-A2BD-509F22C8DEE2}" srcOrd="0" destOrd="0" parTransId="{DC4386F9-66E0-421F-8F92-40110F44FC05}" sibTransId="{A294E164-7A06-479B-A059-E2DD1A2DD98A}"/>
    <dgm:cxn modelId="{54E6617A-61CE-4A6A-81A2-369EAFA9AEDD}" srcId="{F7CBBEEE-8B78-4FD0-A4DA-A3D96CB43AAF}" destId="{490C5289-09A9-464A-AA69-91422196D0F8}" srcOrd="2" destOrd="0" parTransId="{0B3FDA4D-2847-48FA-8F5E-A8773F8E9CE1}" sibTransId="{32AC7D64-1E16-4793-85BC-7FF904DF0A2C}"/>
    <dgm:cxn modelId="{3C815584-1579-4C12-9C6D-CAA8F09DC9BD}" type="presOf" srcId="{E7E55EF0-0BC2-4DA3-9E74-524CEE4FE22C}" destId="{516B1B12-9A2C-4643-B707-A8C42B6A72EF}" srcOrd="0" destOrd="0" presId="urn:microsoft.com/office/officeart/2005/8/layout/vList5"/>
    <dgm:cxn modelId="{CE6ACD40-8428-4989-887C-EE7EF529ADD4}" srcId="{5909D48D-62A9-423C-AAD4-834A8C382780}" destId="{C4943F7E-A26F-4EA1-89D4-ACF6FF44240F}" srcOrd="1" destOrd="0" parTransId="{72E304E4-C758-49E1-A7C1-6DC21F635A18}" sibTransId="{BB9D371A-CDA6-43DB-B08D-3F2FEADCCFB5}"/>
    <dgm:cxn modelId="{70B434E8-6A58-45AD-B85E-1F2302079018}" srcId="{92DED7EC-B35E-45CE-8608-74E2FB68217C}" destId="{E6407AE6-D5F1-4548-A110-42C0DCB59859}" srcOrd="2" destOrd="0" parTransId="{73F05A3D-25AD-4098-85BD-6799FA2FA24D}" sibTransId="{A225AB77-E664-40EB-8908-238673178603}"/>
    <dgm:cxn modelId="{FAB8C102-0FDD-4940-9091-5D854628FD80}" type="presOf" srcId="{7320C6AE-ABCD-41C0-A2BD-509F22C8DEE2}" destId="{9EEA10AD-699F-4A1A-A52A-9F64BCAE006C}" srcOrd="0" destOrd="0" presId="urn:microsoft.com/office/officeart/2005/8/layout/vList5"/>
    <dgm:cxn modelId="{B7AF0474-160D-4B4E-95A2-32B03C767D7C}" type="presOf" srcId="{84B523AC-FAD3-4AE4-AED1-5E7F1476EE4A}" destId="{C937442E-888D-46BF-92E4-DC33428402B4}" srcOrd="0" destOrd="0" presId="urn:microsoft.com/office/officeart/2005/8/layout/vList5"/>
    <dgm:cxn modelId="{9EA09778-04B7-4F0F-B42C-E55D05427320}" type="presOf" srcId="{E5C62A90-D7F4-4BFB-9CCB-E1481AFB0815}" destId="{9EEA10AD-699F-4A1A-A52A-9F64BCAE006C}" srcOrd="0" destOrd="2" presId="urn:microsoft.com/office/officeart/2005/8/layout/vList5"/>
    <dgm:cxn modelId="{5499D9AF-C57B-441B-BA98-8A7DE2FB84D9}" type="presOf" srcId="{C4943F7E-A26F-4EA1-89D4-ACF6FF44240F}" destId="{C937442E-888D-46BF-92E4-DC33428402B4}" srcOrd="0" destOrd="1" presId="urn:microsoft.com/office/officeart/2005/8/layout/vList5"/>
    <dgm:cxn modelId="{81949274-7894-4222-A1C8-E5C323452D6F}" type="presParOf" srcId="{DF1F241B-B3C2-4505-BCEB-0C84A3AC2BCB}" destId="{CF697336-CAEC-40E1-A6CE-9331D824C6D1}" srcOrd="0" destOrd="0" presId="urn:microsoft.com/office/officeart/2005/8/layout/vList5"/>
    <dgm:cxn modelId="{6A387952-9A78-4393-ACE2-EF6C7CB8E489}" type="presParOf" srcId="{CF697336-CAEC-40E1-A6CE-9331D824C6D1}" destId="{1783F03C-5A09-470A-8EEB-C75CEE55974C}" srcOrd="0" destOrd="0" presId="urn:microsoft.com/office/officeart/2005/8/layout/vList5"/>
    <dgm:cxn modelId="{149C59D4-A2E1-4722-87B6-161D08325037}" type="presParOf" srcId="{CF697336-CAEC-40E1-A6CE-9331D824C6D1}" destId="{516B1B12-9A2C-4643-B707-A8C42B6A72EF}" srcOrd="1" destOrd="0" presId="urn:microsoft.com/office/officeart/2005/8/layout/vList5"/>
    <dgm:cxn modelId="{4AD6D61E-1FA6-49C6-8A7A-AB84A85F79F8}" type="presParOf" srcId="{DF1F241B-B3C2-4505-BCEB-0C84A3AC2BCB}" destId="{043086F1-D4C5-400D-8CEB-0D02DDC2C91A}" srcOrd="1" destOrd="0" presId="urn:microsoft.com/office/officeart/2005/8/layout/vList5"/>
    <dgm:cxn modelId="{00FBCB8F-BE41-4B0C-8698-756CA7D116F2}" type="presParOf" srcId="{DF1F241B-B3C2-4505-BCEB-0C84A3AC2BCB}" destId="{1998889B-928E-400C-B897-E1309D91D73A}" srcOrd="2" destOrd="0" presId="urn:microsoft.com/office/officeart/2005/8/layout/vList5"/>
    <dgm:cxn modelId="{AA2C7611-23C5-4720-B4B6-436E3D7783E6}" type="presParOf" srcId="{1998889B-928E-400C-B897-E1309D91D73A}" destId="{5FCB114D-283C-4273-B2F5-78E101CF88B3}" srcOrd="0" destOrd="0" presId="urn:microsoft.com/office/officeart/2005/8/layout/vList5"/>
    <dgm:cxn modelId="{B3A518AB-496C-4E6A-8869-9F19D9630A94}" type="presParOf" srcId="{1998889B-928E-400C-B897-E1309D91D73A}" destId="{9EEA10AD-699F-4A1A-A52A-9F64BCAE006C}" srcOrd="1" destOrd="0" presId="urn:microsoft.com/office/officeart/2005/8/layout/vList5"/>
    <dgm:cxn modelId="{BD0C6A89-0B2B-48E9-8833-C9102CBBB6AF}" type="presParOf" srcId="{DF1F241B-B3C2-4505-BCEB-0C84A3AC2BCB}" destId="{27B4356A-7AD5-481F-A846-8284505D4C9C}" srcOrd="3" destOrd="0" presId="urn:microsoft.com/office/officeart/2005/8/layout/vList5"/>
    <dgm:cxn modelId="{D251872A-907C-4FE6-B4C6-EB6D4F80F5B0}" type="presParOf" srcId="{DF1F241B-B3C2-4505-BCEB-0C84A3AC2BCB}" destId="{AE809501-F0F0-4515-8D6B-280F60FE4B8C}" srcOrd="4" destOrd="0" presId="urn:microsoft.com/office/officeart/2005/8/layout/vList5"/>
    <dgm:cxn modelId="{072DB1D4-9DC3-44CC-B666-ED5438DF8A29}" type="presParOf" srcId="{AE809501-F0F0-4515-8D6B-280F60FE4B8C}" destId="{9F82B87E-6238-45C3-956F-271EC39473A0}" srcOrd="0" destOrd="0" presId="urn:microsoft.com/office/officeart/2005/8/layout/vList5"/>
    <dgm:cxn modelId="{2912EE73-4EA0-4FEF-B97F-36EE589AC977}" type="presParOf" srcId="{AE809501-F0F0-4515-8D6B-280F60FE4B8C}" destId="{0F987990-D592-4179-9256-70FC0D693A0E}" srcOrd="1" destOrd="0" presId="urn:microsoft.com/office/officeart/2005/8/layout/vList5"/>
    <dgm:cxn modelId="{1F556BA7-993E-44C3-A990-16A2DFAC12CB}" type="presParOf" srcId="{DF1F241B-B3C2-4505-BCEB-0C84A3AC2BCB}" destId="{E590EB4E-D1E2-4288-AADD-68BA6B07A8D2}" srcOrd="5" destOrd="0" presId="urn:microsoft.com/office/officeart/2005/8/layout/vList5"/>
    <dgm:cxn modelId="{08430F81-95CA-4DF3-9D31-1252E092461E}" type="presParOf" srcId="{DF1F241B-B3C2-4505-BCEB-0C84A3AC2BCB}" destId="{52935628-276F-4E66-8EB2-788136B3F8EE}" srcOrd="6" destOrd="0" presId="urn:microsoft.com/office/officeart/2005/8/layout/vList5"/>
    <dgm:cxn modelId="{65CE7D2A-7340-4B12-B06D-4589C12FEE48}" type="presParOf" srcId="{52935628-276F-4E66-8EB2-788136B3F8EE}" destId="{610D2836-EDC3-4892-8944-89CF327FE08E}" srcOrd="0" destOrd="0" presId="urn:microsoft.com/office/officeart/2005/8/layout/vList5"/>
    <dgm:cxn modelId="{6DCEBC12-9793-4B7C-A3CE-A215475899FC}" type="presParOf" srcId="{52935628-276F-4E66-8EB2-788136B3F8EE}" destId="{C937442E-888D-46BF-92E4-DC33428402B4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9.xml><?xml version="1.0" encoding="utf-8"?>
<dgm:dataModel xmlns:dgm="http://schemas.openxmlformats.org/drawingml/2006/diagram" xmlns:a="http://schemas.openxmlformats.org/drawingml/2006/main">
  <dgm:ptLst>
    <dgm:pt modelId="{4EBB3AE1-3843-4F61-BCC1-150D1D258B0C}" type="doc">
      <dgm:prSet loTypeId="urn:microsoft.com/office/officeart/2005/8/layout/vProcess5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4E3B3950-F77A-4895-86D7-7F57F88B1251}">
      <dgm:prSet/>
      <dgm:spPr/>
      <dgm:t>
        <a:bodyPr/>
        <a:lstStyle/>
        <a:p>
          <a:pPr rtl="0"/>
          <a:r>
            <a:rPr lang="en-US" smtClean="0"/>
            <a:t>Penjelasan Awal</a:t>
          </a:r>
          <a:endParaRPr lang="en-US"/>
        </a:p>
      </dgm:t>
    </dgm:pt>
    <dgm:pt modelId="{F55F7719-140A-4421-B55A-6D5E4B5FAE3E}" type="parTrans" cxnId="{DA4C557F-04D1-488D-8696-05B58BA04E59}">
      <dgm:prSet/>
      <dgm:spPr/>
      <dgm:t>
        <a:bodyPr/>
        <a:lstStyle/>
        <a:p>
          <a:endParaRPr lang="en-US"/>
        </a:p>
      </dgm:t>
    </dgm:pt>
    <dgm:pt modelId="{F177AC78-BCC2-48E6-BE20-1F131E675073}" type="sibTrans" cxnId="{DA4C557F-04D1-488D-8696-05B58BA04E59}">
      <dgm:prSet/>
      <dgm:spPr/>
      <dgm:t>
        <a:bodyPr/>
        <a:lstStyle/>
        <a:p>
          <a:endParaRPr lang="en-US"/>
        </a:p>
      </dgm:t>
    </dgm:pt>
    <dgm:pt modelId="{569ABE3B-80D2-4FF1-AD33-7B0E18D2AF90}">
      <dgm:prSet/>
      <dgm:spPr/>
      <dgm:t>
        <a:bodyPr/>
        <a:lstStyle/>
        <a:p>
          <a:pPr rtl="0"/>
          <a:r>
            <a:rPr lang="en-US" smtClean="0"/>
            <a:t>Identifikasi tujuan</a:t>
          </a:r>
          <a:endParaRPr lang="en-US"/>
        </a:p>
      </dgm:t>
    </dgm:pt>
    <dgm:pt modelId="{79895B68-CC2A-401C-9217-A5F69DB22A56}" type="parTrans" cxnId="{7BDF597D-B7AA-4979-AF7E-E2311482CE56}">
      <dgm:prSet/>
      <dgm:spPr/>
      <dgm:t>
        <a:bodyPr/>
        <a:lstStyle/>
        <a:p>
          <a:endParaRPr lang="en-US"/>
        </a:p>
      </dgm:t>
    </dgm:pt>
    <dgm:pt modelId="{888EC483-FB13-486D-801F-D868366E82FF}" type="sibTrans" cxnId="{7BDF597D-B7AA-4979-AF7E-E2311482CE56}">
      <dgm:prSet/>
      <dgm:spPr/>
      <dgm:t>
        <a:bodyPr/>
        <a:lstStyle/>
        <a:p>
          <a:endParaRPr lang="en-US"/>
        </a:p>
      </dgm:t>
    </dgm:pt>
    <dgm:pt modelId="{A871B903-8682-42E1-AD6D-4C1C056219C6}">
      <dgm:prSet/>
      <dgm:spPr/>
      <dgm:t>
        <a:bodyPr/>
        <a:lstStyle/>
        <a:p>
          <a:pPr rtl="0"/>
          <a:r>
            <a:rPr lang="en-US" dirty="0" err="1" smtClean="0"/>
            <a:t>Identifikasi</a:t>
          </a:r>
          <a:r>
            <a:rPr lang="en-US" dirty="0" smtClean="0"/>
            <a:t> </a:t>
          </a:r>
          <a:r>
            <a:rPr lang="en-US" dirty="0" err="1" smtClean="0"/>
            <a:t>risiko</a:t>
          </a:r>
          <a:endParaRPr lang="en-US" dirty="0"/>
        </a:p>
      </dgm:t>
    </dgm:pt>
    <dgm:pt modelId="{26DD1D24-2D33-4EC2-AFE5-645C0D78ACB9}" type="parTrans" cxnId="{99C12969-61B4-4F2E-92A4-CDC0ED1E5F4E}">
      <dgm:prSet/>
      <dgm:spPr/>
      <dgm:t>
        <a:bodyPr/>
        <a:lstStyle/>
        <a:p>
          <a:endParaRPr lang="en-US"/>
        </a:p>
      </dgm:t>
    </dgm:pt>
    <dgm:pt modelId="{E2E44E0F-4014-4D5C-8257-793A27D85C0C}" type="sibTrans" cxnId="{99C12969-61B4-4F2E-92A4-CDC0ED1E5F4E}">
      <dgm:prSet/>
      <dgm:spPr/>
      <dgm:t>
        <a:bodyPr/>
        <a:lstStyle/>
        <a:p>
          <a:endParaRPr lang="en-US"/>
        </a:p>
      </dgm:t>
    </dgm:pt>
    <dgm:pt modelId="{EC141C3B-0407-42E1-B91C-CAACD57525D8}">
      <dgm:prSet/>
      <dgm:spPr/>
      <dgm:t>
        <a:bodyPr/>
        <a:lstStyle/>
        <a:p>
          <a:pPr rtl="0"/>
          <a:r>
            <a:rPr lang="en-US" dirty="0" err="1" smtClean="0"/>
            <a:t>Analisis</a:t>
          </a:r>
          <a:r>
            <a:rPr lang="en-US" dirty="0" smtClean="0"/>
            <a:t> </a:t>
          </a:r>
          <a:r>
            <a:rPr lang="en-US" dirty="0" err="1" smtClean="0"/>
            <a:t>risiko</a:t>
          </a:r>
          <a:endParaRPr lang="en-US" dirty="0"/>
        </a:p>
      </dgm:t>
    </dgm:pt>
    <dgm:pt modelId="{3F64BAC7-80E1-4F2A-960E-0D6F9EACDA9C}" type="parTrans" cxnId="{057241C7-AA45-4F83-BE35-A22F519FCBC7}">
      <dgm:prSet/>
      <dgm:spPr/>
      <dgm:t>
        <a:bodyPr/>
        <a:lstStyle/>
        <a:p>
          <a:endParaRPr lang="en-US"/>
        </a:p>
      </dgm:t>
    </dgm:pt>
    <dgm:pt modelId="{9C47E7B4-F341-4F26-B392-820E2CA03C7D}" type="sibTrans" cxnId="{057241C7-AA45-4F83-BE35-A22F519FCBC7}">
      <dgm:prSet/>
      <dgm:spPr/>
      <dgm:t>
        <a:bodyPr/>
        <a:lstStyle/>
        <a:p>
          <a:endParaRPr lang="en-US"/>
        </a:p>
      </dgm:t>
    </dgm:pt>
    <dgm:pt modelId="{2766D090-CFD8-41F4-80FE-E5422705C8E9}">
      <dgm:prSet/>
      <dgm:spPr/>
      <dgm:t>
        <a:bodyPr/>
        <a:lstStyle/>
        <a:p>
          <a:pPr rtl="0"/>
          <a:r>
            <a:rPr lang="en-US" b="1" dirty="0" err="1" smtClean="0">
              <a:solidFill>
                <a:schemeClr val="accent2">
                  <a:lumMod val="60000"/>
                  <a:lumOff val="40000"/>
                </a:schemeClr>
              </a:solidFill>
              <a:hlinkClick xmlns:r="http://schemas.openxmlformats.org/officeDocument/2006/relationships" r:id="rId1" action="ppaction://hlinkfile"/>
            </a:rPr>
            <a:t>Penetapan</a:t>
          </a:r>
          <a:r>
            <a:rPr lang="en-US" b="1" dirty="0" smtClean="0">
              <a:solidFill>
                <a:schemeClr val="accent2">
                  <a:lumMod val="60000"/>
                  <a:lumOff val="40000"/>
                </a:schemeClr>
              </a:solidFill>
              <a:hlinkClick xmlns:r="http://schemas.openxmlformats.org/officeDocument/2006/relationships" r:id="rId1" action="ppaction://hlinkfile"/>
            </a:rPr>
            <a:t> </a:t>
          </a:r>
          <a:r>
            <a:rPr lang="en-US" b="1" dirty="0" err="1" smtClean="0">
              <a:solidFill>
                <a:schemeClr val="accent2">
                  <a:lumMod val="60000"/>
                  <a:lumOff val="40000"/>
                </a:schemeClr>
              </a:solidFill>
              <a:hlinkClick xmlns:r="http://schemas.openxmlformats.org/officeDocument/2006/relationships" r:id="rId1" action="ppaction://hlinkfile"/>
            </a:rPr>
            <a:t>prioritas</a:t>
          </a:r>
          <a:r>
            <a:rPr lang="en-US" b="1" dirty="0" smtClean="0">
              <a:solidFill>
                <a:schemeClr val="accent2">
                  <a:lumMod val="60000"/>
                  <a:lumOff val="40000"/>
                </a:schemeClr>
              </a:solidFill>
              <a:hlinkClick xmlns:r="http://schemas.openxmlformats.org/officeDocument/2006/relationships" r:id="rId1" action="ppaction://hlinkfile"/>
            </a:rPr>
            <a:t> </a:t>
          </a:r>
          <a:r>
            <a:rPr lang="en-US" b="1" dirty="0" err="1" smtClean="0">
              <a:solidFill>
                <a:schemeClr val="accent2">
                  <a:lumMod val="60000"/>
                  <a:lumOff val="40000"/>
                </a:schemeClr>
              </a:solidFill>
              <a:hlinkClick xmlns:r="http://schemas.openxmlformats.org/officeDocument/2006/relationships" r:id="rId1" action="ppaction://hlinkfile"/>
            </a:rPr>
            <a:t>risiko</a:t>
          </a:r>
          <a:endParaRPr lang="en-US" b="1" dirty="0">
            <a:solidFill>
              <a:schemeClr val="accent2">
                <a:lumMod val="60000"/>
                <a:lumOff val="40000"/>
              </a:schemeClr>
            </a:solidFill>
          </a:endParaRPr>
        </a:p>
      </dgm:t>
    </dgm:pt>
    <dgm:pt modelId="{A46EB648-071F-4C30-8308-6AACDB6942AC}" type="parTrans" cxnId="{A969EB84-3105-4E9A-8F7A-BE3930516394}">
      <dgm:prSet/>
      <dgm:spPr/>
      <dgm:t>
        <a:bodyPr/>
        <a:lstStyle/>
        <a:p>
          <a:endParaRPr lang="en-US"/>
        </a:p>
      </dgm:t>
    </dgm:pt>
    <dgm:pt modelId="{FDB6A26C-ACBC-4C4E-8227-42DCD7FC7C7B}" type="sibTrans" cxnId="{A969EB84-3105-4E9A-8F7A-BE3930516394}">
      <dgm:prSet/>
      <dgm:spPr/>
      <dgm:t>
        <a:bodyPr/>
        <a:lstStyle/>
        <a:p>
          <a:endParaRPr lang="en-US"/>
        </a:p>
      </dgm:t>
    </dgm:pt>
    <dgm:pt modelId="{E05129C5-863F-490F-A69A-E7D54EAF01F0}">
      <dgm:prSet/>
      <dgm:spPr/>
      <dgm:t>
        <a:bodyPr/>
        <a:lstStyle/>
        <a:p>
          <a:pPr rtl="0"/>
          <a:r>
            <a:rPr lang="id-ID" smtClean="0"/>
            <a:t>Menjelaskan tujuan, peran peserta dan jadwal serta memberi pemahamanan konsep Risiko</a:t>
          </a:r>
          <a:endParaRPr lang="en-US"/>
        </a:p>
      </dgm:t>
    </dgm:pt>
    <dgm:pt modelId="{D73C949A-F02E-4EEB-B098-4057A76F4E64}" type="parTrans" cxnId="{42128500-06E9-4788-862A-7F449F59DDF6}">
      <dgm:prSet/>
      <dgm:spPr/>
      <dgm:t>
        <a:bodyPr/>
        <a:lstStyle/>
        <a:p>
          <a:endParaRPr lang="en-US"/>
        </a:p>
      </dgm:t>
    </dgm:pt>
    <dgm:pt modelId="{18E2FC14-E345-4106-A9A6-1F5116B60E45}" type="sibTrans" cxnId="{42128500-06E9-4788-862A-7F449F59DDF6}">
      <dgm:prSet/>
      <dgm:spPr/>
      <dgm:t>
        <a:bodyPr/>
        <a:lstStyle/>
        <a:p>
          <a:endParaRPr lang="en-US"/>
        </a:p>
      </dgm:t>
    </dgm:pt>
    <dgm:pt modelId="{5D81C597-D18F-400E-926A-7295FF70A400}">
      <dgm:prSet/>
      <dgm:spPr/>
      <dgm:t>
        <a:bodyPr/>
        <a:lstStyle/>
        <a:p>
          <a:pPr rtl="0"/>
          <a:r>
            <a:rPr lang="id-ID" smtClean="0"/>
            <a:t>Brainstroming, validasi dan konfirmasi </a:t>
          </a:r>
          <a:endParaRPr lang="en-US"/>
        </a:p>
      </dgm:t>
    </dgm:pt>
    <dgm:pt modelId="{10CD53AE-662A-4D44-B6E4-9AC9FBF6728D}" type="parTrans" cxnId="{CF1A6336-CD86-4EB9-80EC-8DA3524478C2}">
      <dgm:prSet/>
      <dgm:spPr/>
      <dgm:t>
        <a:bodyPr/>
        <a:lstStyle/>
        <a:p>
          <a:endParaRPr lang="en-US"/>
        </a:p>
      </dgm:t>
    </dgm:pt>
    <dgm:pt modelId="{C4BE09B4-C52F-40D9-B88F-108BE2C442C0}" type="sibTrans" cxnId="{CF1A6336-CD86-4EB9-80EC-8DA3524478C2}">
      <dgm:prSet/>
      <dgm:spPr/>
      <dgm:t>
        <a:bodyPr/>
        <a:lstStyle/>
        <a:p>
          <a:endParaRPr lang="en-US"/>
        </a:p>
      </dgm:t>
    </dgm:pt>
    <dgm:pt modelId="{61801AF7-AFF7-426C-AD69-575279E85E97}">
      <dgm:prSet/>
      <dgm:spPr/>
      <dgm:t>
        <a:bodyPr/>
        <a:lstStyle/>
        <a:p>
          <a:pPr rtl="0"/>
          <a:r>
            <a:rPr lang="id-ID" dirty="0" smtClean="0"/>
            <a:t>Dengan brainstroming dlm FGD</a:t>
          </a:r>
          <a:endParaRPr lang="en-US" dirty="0"/>
        </a:p>
      </dgm:t>
    </dgm:pt>
    <dgm:pt modelId="{14990AA0-BFF2-4693-B641-086EEF297F73}" type="parTrans" cxnId="{561AD718-0F97-47DD-9B1B-843DC4F5889C}">
      <dgm:prSet/>
      <dgm:spPr/>
      <dgm:t>
        <a:bodyPr/>
        <a:lstStyle/>
        <a:p>
          <a:endParaRPr lang="en-US"/>
        </a:p>
      </dgm:t>
    </dgm:pt>
    <dgm:pt modelId="{001D4B29-BDE8-4C69-86E4-24DDB243C3CD}" type="sibTrans" cxnId="{561AD718-0F97-47DD-9B1B-843DC4F5889C}">
      <dgm:prSet/>
      <dgm:spPr/>
      <dgm:t>
        <a:bodyPr/>
        <a:lstStyle/>
        <a:p>
          <a:endParaRPr lang="en-US"/>
        </a:p>
      </dgm:t>
    </dgm:pt>
    <dgm:pt modelId="{EDF147BB-BD49-4D07-BF79-928393D33F84}">
      <dgm:prSet/>
      <dgm:spPr/>
      <dgm:t>
        <a:bodyPr/>
        <a:lstStyle/>
        <a:p>
          <a:pPr rtl="0"/>
          <a:r>
            <a:rPr lang="id-ID" smtClean="0"/>
            <a:t>Dengan voting</a:t>
          </a:r>
          <a:endParaRPr lang="en-US"/>
        </a:p>
      </dgm:t>
    </dgm:pt>
    <dgm:pt modelId="{F904241C-9B0B-4F01-A342-E7DCA68FDFB2}" type="parTrans" cxnId="{ADD61406-F4A4-443C-A91D-631DC95296E7}">
      <dgm:prSet/>
      <dgm:spPr/>
      <dgm:t>
        <a:bodyPr/>
        <a:lstStyle/>
        <a:p>
          <a:endParaRPr lang="en-US"/>
        </a:p>
      </dgm:t>
    </dgm:pt>
    <dgm:pt modelId="{3D7DDA71-549A-4146-9D18-F9F6D21BF45B}" type="sibTrans" cxnId="{ADD61406-F4A4-443C-A91D-631DC95296E7}">
      <dgm:prSet/>
      <dgm:spPr/>
      <dgm:t>
        <a:bodyPr/>
        <a:lstStyle/>
        <a:p>
          <a:endParaRPr lang="en-US"/>
        </a:p>
      </dgm:t>
    </dgm:pt>
    <dgm:pt modelId="{E5B6A9E3-E0E2-4355-B273-315FC5E0C0BE}">
      <dgm:prSet/>
      <dgm:spPr/>
      <dgm:t>
        <a:bodyPr/>
        <a:lstStyle/>
        <a:p>
          <a:pPr rtl="0"/>
          <a:r>
            <a:rPr lang="id-ID" dirty="0" smtClean="0"/>
            <a:t>Fasilitator melakukan status risiko, peta risiko dan rangking risiko</a:t>
          </a:r>
          <a:endParaRPr lang="en-US" dirty="0"/>
        </a:p>
      </dgm:t>
    </dgm:pt>
    <dgm:pt modelId="{6ADFE4DE-DF60-43E5-887F-30C37999A722}" type="parTrans" cxnId="{BFDBBFA4-9864-47BD-BF04-1D7E854E7F6F}">
      <dgm:prSet/>
      <dgm:spPr/>
      <dgm:t>
        <a:bodyPr/>
        <a:lstStyle/>
        <a:p>
          <a:endParaRPr lang="en-US"/>
        </a:p>
      </dgm:t>
    </dgm:pt>
    <dgm:pt modelId="{F6B425F9-A8F2-44E4-8B75-9635AAAE40F9}" type="sibTrans" cxnId="{BFDBBFA4-9864-47BD-BF04-1D7E854E7F6F}">
      <dgm:prSet/>
      <dgm:spPr/>
      <dgm:t>
        <a:bodyPr/>
        <a:lstStyle/>
        <a:p>
          <a:endParaRPr lang="en-US"/>
        </a:p>
      </dgm:t>
    </dgm:pt>
    <dgm:pt modelId="{A4031BC0-C869-4580-A56F-6C04A5AF238B}" type="pres">
      <dgm:prSet presAssocID="{4EBB3AE1-3843-4F61-BCC1-150D1D258B0C}" presName="outerComposite" presStyleCnt="0">
        <dgm:presLayoutVars>
          <dgm:chMax val="5"/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56D861EA-CCB2-490D-8F5D-756D220E6F9E}" type="pres">
      <dgm:prSet presAssocID="{4EBB3AE1-3843-4F61-BCC1-150D1D258B0C}" presName="dummyMaxCanvas" presStyleCnt="0">
        <dgm:presLayoutVars/>
      </dgm:prSet>
      <dgm:spPr/>
    </dgm:pt>
    <dgm:pt modelId="{FB50B407-10D2-417E-8D9B-129F3865AC9A}" type="pres">
      <dgm:prSet presAssocID="{4EBB3AE1-3843-4F61-BCC1-150D1D258B0C}" presName="FiveNodes_1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B95AB7F-39AE-457C-90AC-65E5CA2A072B}" type="pres">
      <dgm:prSet presAssocID="{4EBB3AE1-3843-4F61-BCC1-150D1D258B0C}" presName="FiveNodes_2" presStyleLbl="node1" presStyleIdx="1" presStyleCnt="5" custLinFactNeighborY="368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FE3A127-9A35-4C78-9A28-54C88127F293}" type="pres">
      <dgm:prSet presAssocID="{4EBB3AE1-3843-4F61-BCC1-150D1D258B0C}" presName="FiveNodes_3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B904FCE-4932-405A-9441-7BB916ADE25A}" type="pres">
      <dgm:prSet presAssocID="{4EBB3AE1-3843-4F61-BCC1-150D1D258B0C}" presName="FiveNodes_4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0CC38EC-5B13-4869-A30F-74EB91094E06}" type="pres">
      <dgm:prSet presAssocID="{4EBB3AE1-3843-4F61-BCC1-150D1D258B0C}" presName="FiveNodes_5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1D7DDE9-C79D-46D2-9152-089C3429C0F0}" type="pres">
      <dgm:prSet presAssocID="{4EBB3AE1-3843-4F61-BCC1-150D1D258B0C}" presName="FiveConn_1-2" presStyleLbl="fgAccFollowNode1" presStyleIdx="0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8AE25FE-ED4B-4EC6-959E-7DFE06CEA65B}" type="pres">
      <dgm:prSet presAssocID="{4EBB3AE1-3843-4F61-BCC1-150D1D258B0C}" presName="FiveConn_2-3" presStyleLbl="fgAccFollowNode1" presStyleIdx="1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9273BBA-70B2-4FE6-AE06-9042EBCC0085}" type="pres">
      <dgm:prSet presAssocID="{4EBB3AE1-3843-4F61-BCC1-150D1D258B0C}" presName="FiveConn_3-4" presStyleLbl="fgAccFollowNode1" presStyleIdx="2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3F867A2-6F2B-4F0E-9D97-2C582D192EC9}" type="pres">
      <dgm:prSet presAssocID="{4EBB3AE1-3843-4F61-BCC1-150D1D258B0C}" presName="FiveConn_4-5" presStyleLbl="fgAccFollowNode1" presStyleIdx="3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09416F7-0E0F-4427-8A16-83BBD0C4BAF5}" type="pres">
      <dgm:prSet presAssocID="{4EBB3AE1-3843-4F61-BCC1-150D1D258B0C}" presName="FiveNodes_1_text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08560C4-E2EE-4FFF-BF48-B61377318552}" type="pres">
      <dgm:prSet presAssocID="{4EBB3AE1-3843-4F61-BCC1-150D1D258B0C}" presName="FiveNodes_2_text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0E4651E-4909-4922-A3DE-6DBB4766DD2F}" type="pres">
      <dgm:prSet presAssocID="{4EBB3AE1-3843-4F61-BCC1-150D1D258B0C}" presName="FiveNodes_3_text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BD84A48-5598-4753-B499-3B36B7799C77}" type="pres">
      <dgm:prSet presAssocID="{4EBB3AE1-3843-4F61-BCC1-150D1D258B0C}" presName="FiveNodes_4_text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A2A54A0-8C39-4B3A-ACCC-46AF53FA1E4F}" type="pres">
      <dgm:prSet presAssocID="{4EBB3AE1-3843-4F61-BCC1-150D1D258B0C}" presName="FiveNodes_5_text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526A1018-17AB-4CE5-9DCB-08B461673A94}" type="presOf" srcId="{E05129C5-863F-490F-A69A-E7D54EAF01F0}" destId="{A09416F7-0E0F-4427-8A16-83BBD0C4BAF5}" srcOrd="1" destOrd="1" presId="urn:microsoft.com/office/officeart/2005/8/layout/vProcess5"/>
    <dgm:cxn modelId="{99C12969-61B4-4F2E-92A4-CDC0ED1E5F4E}" srcId="{4EBB3AE1-3843-4F61-BCC1-150D1D258B0C}" destId="{A871B903-8682-42E1-AD6D-4C1C056219C6}" srcOrd="2" destOrd="0" parTransId="{26DD1D24-2D33-4EC2-AFE5-645C0D78ACB9}" sibTransId="{E2E44E0F-4014-4D5C-8257-793A27D85C0C}"/>
    <dgm:cxn modelId="{8F92600A-D9EA-4CAF-AD0F-3C663A5B47DB}" type="presOf" srcId="{EC141C3B-0407-42E1-B91C-CAACD57525D8}" destId="{3B904FCE-4932-405A-9441-7BB916ADE25A}" srcOrd="0" destOrd="0" presId="urn:microsoft.com/office/officeart/2005/8/layout/vProcess5"/>
    <dgm:cxn modelId="{ED0F2FAE-4B30-416E-B516-F22AD194BAF7}" type="presOf" srcId="{EDF147BB-BD49-4D07-BF79-928393D33F84}" destId="{3BD84A48-5598-4753-B499-3B36B7799C77}" srcOrd="1" destOrd="1" presId="urn:microsoft.com/office/officeart/2005/8/layout/vProcess5"/>
    <dgm:cxn modelId="{A969EB84-3105-4E9A-8F7A-BE3930516394}" srcId="{4EBB3AE1-3843-4F61-BCC1-150D1D258B0C}" destId="{2766D090-CFD8-41F4-80FE-E5422705C8E9}" srcOrd="4" destOrd="0" parTransId="{A46EB648-071F-4C30-8308-6AACDB6942AC}" sibTransId="{FDB6A26C-ACBC-4C4E-8227-42DCD7FC7C7B}"/>
    <dgm:cxn modelId="{803D474E-C63F-473C-99B6-DD8BB69069D8}" type="presOf" srcId="{569ABE3B-80D2-4FF1-AD33-7B0E18D2AF90}" destId="{8B95AB7F-39AE-457C-90AC-65E5CA2A072B}" srcOrd="0" destOrd="0" presId="urn:microsoft.com/office/officeart/2005/8/layout/vProcess5"/>
    <dgm:cxn modelId="{ADD61406-F4A4-443C-A91D-631DC95296E7}" srcId="{EC141C3B-0407-42E1-B91C-CAACD57525D8}" destId="{EDF147BB-BD49-4D07-BF79-928393D33F84}" srcOrd="0" destOrd="0" parTransId="{F904241C-9B0B-4F01-A342-E7DCA68FDFB2}" sibTransId="{3D7DDA71-549A-4146-9D18-F9F6D21BF45B}"/>
    <dgm:cxn modelId="{E4C66526-D905-4D49-93F4-08770127816E}" type="presOf" srcId="{569ABE3B-80D2-4FF1-AD33-7B0E18D2AF90}" destId="{B08560C4-E2EE-4FFF-BF48-B61377318552}" srcOrd="1" destOrd="0" presId="urn:microsoft.com/office/officeart/2005/8/layout/vProcess5"/>
    <dgm:cxn modelId="{057241C7-AA45-4F83-BE35-A22F519FCBC7}" srcId="{4EBB3AE1-3843-4F61-BCC1-150D1D258B0C}" destId="{EC141C3B-0407-42E1-B91C-CAACD57525D8}" srcOrd="3" destOrd="0" parTransId="{3F64BAC7-80E1-4F2A-960E-0D6F9EACDA9C}" sibTransId="{9C47E7B4-F341-4F26-B392-820E2CA03C7D}"/>
    <dgm:cxn modelId="{7BDF597D-B7AA-4979-AF7E-E2311482CE56}" srcId="{4EBB3AE1-3843-4F61-BCC1-150D1D258B0C}" destId="{569ABE3B-80D2-4FF1-AD33-7B0E18D2AF90}" srcOrd="1" destOrd="0" parTransId="{79895B68-CC2A-401C-9217-A5F69DB22A56}" sibTransId="{888EC483-FB13-486D-801F-D868366E82FF}"/>
    <dgm:cxn modelId="{73AC0434-23B0-45E1-8AF2-408128C8DEB9}" type="presOf" srcId="{4E3B3950-F77A-4895-86D7-7F57F88B1251}" destId="{A09416F7-0E0F-4427-8A16-83BBD0C4BAF5}" srcOrd="1" destOrd="0" presId="urn:microsoft.com/office/officeart/2005/8/layout/vProcess5"/>
    <dgm:cxn modelId="{615AB30C-91F6-468A-AD04-66AE6336D2B5}" type="presOf" srcId="{888EC483-FB13-486D-801F-D868366E82FF}" destId="{F8AE25FE-ED4B-4EC6-959E-7DFE06CEA65B}" srcOrd="0" destOrd="0" presId="urn:microsoft.com/office/officeart/2005/8/layout/vProcess5"/>
    <dgm:cxn modelId="{5B1B9877-8133-4DEE-94DE-329D301514FD}" type="presOf" srcId="{EC141C3B-0407-42E1-B91C-CAACD57525D8}" destId="{3BD84A48-5598-4753-B499-3B36B7799C77}" srcOrd="1" destOrd="0" presId="urn:microsoft.com/office/officeart/2005/8/layout/vProcess5"/>
    <dgm:cxn modelId="{AB565CC6-BF58-4FD3-8971-C02F599FA75A}" type="presOf" srcId="{61801AF7-AFF7-426C-AD69-575279E85E97}" destId="{8FE3A127-9A35-4C78-9A28-54C88127F293}" srcOrd="0" destOrd="1" presId="urn:microsoft.com/office/officeart/2005/8/layout/vProcess5"/>
    <dgm:cxn modelId="{CAA622C7-B679-481A-B2FF-1316AFF524C8}" type="presOf" srcId="{4E3B3950-F77A-4895-86D7-7F57F88B1251}" destId="{FB50B407-10D2-417E-8D9B-129F3865AC9A}" srcOrd="0" destOrd="0" presId="urn:microsoft.com/office/officeart/2005/8/layout/vProcess5"/>
    <dgm:cxn modelId="{43F67C1E-E8DE-4B8F-95F0-2B5665E30A95}" type="presOf" srcId="{EDF147BB-BD49-4D07-BF79-928393D33F84}" destId="{3B904FCE-4932-405A-9441-7BB916ADE25A}" srcOrd="0" destOrd="1" presId="urn:microsoft.com/office/officeart/2005/8/layout/vProcess5"/>
    <dgm:cxn modelId="{A3E5E0A4-8899-4EAE-9484-41082F7BDFFD}" type="presOf" srcId="{F177AC78-BCC2-48E6-BE20-1F131E675073}" destId="{41D7DDE9-C79D-46D2-9152-089C3429C0F0}" srcOrd="0" destOrd="0" presId="urn:microsoft.com/office/officeart/2005/8/layout/vProcess5"/>
    <dgm:cxn modelId="{42128500-06E9-4788-862A-7F449F59DDF6}" srcId="{4E3B3950-F77A-4895-86D7-7F57F88B1251}" destId="{E05129C5-863F-490F-A69A-E7D54EAF01F0}" srcOrd="0" destOrd="0" parTransId="{D73C949A-F02E-4EEB-B098-4057A76F4E64}" sibTransId="{18E2FC14-E345-4106-A9A6-1F5116B60E45}"/>
    <dgm:cxn modelId="{2F1AEE90-54EB-482D-8728-0EAB905D91B7}" type="presOf" srcId="{61801AF7-AFF7-426C-AD69-575279E85E97}" destId="{50E4651E-4909-4922-A3DE-6DBB4766DD2F}" srcOrd="1" destOrd="1" presId="urn:microsoft.com/office/officeart/2005/8/layout/vProcess5"/>
    <dgm:cxn modelId="{8A11366C-E36D-49D9-8EA1-B07F28F8C83A}" type="presOf" srcId="{E5B6A9E3-E0E2-4355-B273-315FC5E0C0BE}" destId="{70CC38EC-5B13-4869-A30F-74EB91094E06}" srcOrd="0" destOrd="1" presId="urn:microsoft.com/office/officeart/2005/8/layout/vProcess5"/>
    <dgm:cxn modelId="{561AD718-0F97-47DD-9B1B-843DC4F5889C}" srcId="{A871B903-8682-42E1-AD6D-4C1C056219C6}" destId="{61801AF7-AFF7-426C-AD69-575279E85E97}" srcOrd="0" destOrd="0" parTransId="{14990AA0-BFF2-4693-B641-086EEF297F73}" sibTransId="{001D4B29-BDE8-4C69-86E4-24DDB243C3CD}"/>
    <dgm:cxn modelId="{7FA5584C-78B7-4573-933A-5199BCD639E7}" type="presOf" srcId="{4EBB3AE1-3843-4F61-BCC1-150D1D258B0C}" destId="{A4031BC0-C869-4580-A56F-6C04A5AF238B}" srcOrd="0" destOrd="0" presId="urn:microsoft.com/office/officeart/2005/8/layout/vProcess5"/>
    <dgm:cxn modelId="{CF1A6336-CD86-4EB9-80EC-8DA3524478C2}" srcId="{569ABE3B-80D2-4FF1-AD33-7B0E18D2AF90}" destId="{5D81C597-D18F-400E-926A-7295FF70A400}" srcOrd="0" destOrd="0" parTransId="{10CD53AE-662A-4D44-B6E4-9AC9FBF6728D}" sibTransId="{C4BE09B4-C52F-40D9-B88F-108BE2C442C0}"/>
    <dgm:cxn modelId="{446EDE81-A587-4169-8FA8-898B337BB54A}" type="presOf" srcId="{5D81C597-D18F-400E-926A-7295FF70A400}" destId="{8B95AB7F-39AE-457C-90AC-65E5CA2A072B}" srcOrd="0" destOrd="1" presId="urn:microsoft.com/office/officeart/2005/8/layout/vProcess5"/>
    <dgm:cxn modelId="{FA28DD06-9979-49D3-A196-0E9BD5A9BE44}" type="presOf" srcId="{E5B6A9E3-E0E2-4355-B273-315FC5E0C0BE}" destId="{2A2A54A0-8C39-4B3A-ACCC-46AF53FA1E4F}" srcOrd="1" destOrd="1" presId="urn:microsoft.com/office/officeart/2005/8/layout/vProcess5"/>
    <dgm:cxn modelId="{DA4C557F-04D1-488D-8696-05B58BA04E59}" srcId="{4EBB3AE1-3843-4F61-BCC1-150D1D258B0C}" destId="{4E3B3950-F77A-4895-86D7-7F57F88B1251}" srcOrd="0" destOrd="0" parTransId="{F55F7719-140A-4421-B55A-6D5E4B5FAE3E}" sibTransId="{F177AC78-BCC2-48E6-BE20-1F131E675073}"/>
    <dgm:cxn modelId="{32A3A503-5ED6-4461-900A-99B650AADF9D}" type="presOf" srcId="{2766D090-CFD8-41F4-80FE-E5422705C8E9}" destId="{70CC38EC-5B13-4869-A30F-74EB91094E06}" srcOrd="0" destOrd="0" presId="urn:microsoft.com/office/officeart/2005/8/layout/vProcess5"/>
    <dgm:cxn modelId="{44DF359F-57FD-49BE-9E9A-1328DE75A873}" type="presOf" srcId="{2766D090-CFD8-41F4-80FE-E5422705C8E9}" destId="{2A2A54A0-8C39-4B3A-ACCC-46AF53FA1E4F}" srcOrd="1" destOrd="0" presId="urn:microsoft.com/office/officeart/2005/8/layout/vProcess5"/>
    <dgm:cxn modelId="{9029D1D1-7B82-4180-B7B3-B1BF040E6906}" type="presOf" srcId="{E05129C5-863F-490F-A69A-E7D54EAF01F0}" destId="{FB50B407-10D2-417E-8D9B-129F3865AC9A}" srcOrd="0" destOrd="1" presId="urn:microsoft.com/office/officeart/2005/8/layout/vProcess5"/>
    <dgm:cxn modelId="{40E1C8E0-89DA-4F5F-8931-5E319C814DB7}" type="presOf" srcId="{5D81C597-D18F-400E-926A-7295FF70A400}" destId="{B08560C4-E2EE-4FFF-BF48-B61377318552}" srcOrd="1" destOrd="1" presId="urn:microsoft.com/office/officeart/2005/8/layout/vProcess5"/>
    <dgm:cxn modelId="{8D54DF18-A798-4E57-A6B3-029F7ED0DDAA}" type="presOf" srcId="{9C47E7B4-F341-4F26-B392-820E2CA03C7D}" destId="{D3F867A2-6F2B-4F0E-9D97-2C582D192EC9}" srcOrd="0" destOrd="0" presId="urn:microsoft.com/office/officeart/2005/8/layout/vProcess5"/>
    <dgm:cxn modelId="{A556E32A-DFED-484B-B5D8-2B5175A8EEE3}" type="presOf" srcId="{A871B903-8682-42E1-AD6D-4C1C056219C6}" destId="{8FE3A127-9A35-4C78-9A28-54C88127F293}" srcOrd="0" destOrd="0" presId="urn:microsoft.com/office/officeart/2005/8/layout/vProcess5"/>
    <dgm:cxn modelId="{BFDBBFA4-9864-47BD-BF04-1D7E854E7F6F}" srcId="{2766D090-CFD8-41F4-80FE-E5422705C8E9}" destId="{E5B6A9E3-E0E2-4355-B273-315FC5E0C0BE}" srcOrd="0" destOrd="0" parTransId="{6ADFE4DE-DF60-43E5-887F-30C37999A722}" sibTransId="{F6B425F9-A8F2-44E4-8B75-9635AAAE40F9}"/>
    <dgm:cxn modelId="{3C44377E-446F-4CF1-9210-ADCF87E0761C}" type="presOf" srcId="{A871B903-8682-42E1-AD6D-4C1C056219C6}" destId="{50E4651E-4909-4922-A3DE-6DBB4766DD2F}" srcOrd="1" destOrd="0" presId="urn:microsoft.com/office/officeart/2005/8/layout/vProcess5"/>
    <dgm:cxn modelId="{B0BB166A-9D32-4AA0-9219-F55FCD66C1F7}" type="presOf" srcId="{E2E44E0F-4014-4D5C-8257-793A27D85C0C}" destId="{B9273BBA-70B2-4FE6-AE06-9042EBCC0085}" srcOrd="0" destOrd="0" presId="urn:microsoft.com/office/officeart/2005/8/layout/vProcess5"/>
    <dgm:cxn modelId="{C8E03028-2FEC-4935-829B-BA1C8E6B7D5C}" type="presParOf" srcId="{A4031BC0-C869-4580-A56F-6C04A5AF238B}" destId="{56D861EA-CCB2-490D-8F5D-756D220E6F9E}" srcOrd="0" destOrd="0" presId="urn:microsoft.com/office/officeart/2005/8/layout/vProcess5"/>
    <dgm:cxn modelId="{0AB4508C-4588-43BF-B520-C82EED2D6BBC}" type="presParOf" srcId="{A4031BC0-C869-4580-A56F-6C04A5AF238B}" destId="{FB50B407-10D2-417E-8D9B-129F3865AC9A}" srcOrd="1" destOrd="0" presId="urn:microsoft.com/office/officeart/2005/8/layout/vProcess5"/>
    <dgm:cxn modelId="{DF92E0EE-64BA-4E03-8FE0-0524ABD5AA1E}" type="presParOf" srcId="{A4031BC0-C869-4580-A56F-6C04A5AF238B}" destId="{8B95AB7F-39AE-457C-90AC-65E5CA2A072B}" srcOrd="2" destOrd="0" presId="urn:microsoft.com/office/officeart/2005/8/layout/vProcess5"/>
    <dgm:cxn modelId="{DEF6EC99-AB07-4B6D-9C37-FFB97DA3236C}" type="presParOf" srcId="{A4031BC0-C869-4580-A56F-6C04A5AF238B}" destId="{8FE3A127-9A35-4C78-9A28-54C88127F293}" srcOrd="3" destOrd="0" presId="urn:microsoft.com/office/officeart/2005/8/layout/vProcess5"/>
    <dgm:cxn modelId="{FB347789-13AE-4EBA-A4F6-4B038CD4512A}" type="presParOf" srcId="{A4031BC0-C869-4580-A56F-6C04A5AF238B}" destId="{3B904FCE-4932-405A-9441-7BB916ADE25A}" srcOrd="4" destOrd="0" presId="urn:microsoft.com/office/officeart/2005/8/layout/vProcess5"/>
    <dgm:cxn modelId="{95658C7D-C3DA-4A1C-9A02-9FF3174EB6C6}" type="presParOf" srcId="{A4031BC0-C869-4580-A56F-6C04A5AF238B}" destId="{70CC38EC-5B13-4869-A30F-74EB91094E06}" srcOrd="5" destOrd="0" presId="urn:microsoft.com/office/officeart/2005/8/layout/vProcess5"/>
    <dgm:cxn modelId="{5EC0053D-113B-471B-9ED6-312AE1598485}" type="presParOf" srcId="{A4031BC0-C869-4580-A56F-6C04A5AF238B}" destId="{41D7DDE9-C79D-46D2-9152-089C3429C0F0}" srcOrd="6" destOrd="0" presId="urn:microsoft.com/office/officeart/2005/8/layout/vProcess5"/>
    <dgm:cxn modelId="{EEC1FBBF-E669-411A-9DF2-D6817A4817A7}" type="presParOf" srcId="{A4031BC0-C869-4580-A56F-6C04A5AF238B}" destId="{F8AE25FE-ED4B-4EC6-959E-7DFE06CEA65B}" srcOrd="7" destOrd="0" presId="urn:microsoft.com/office/officeart/2005/8/layout/vProcess5"/>
    <dgm:cxn modelId="{327DD11F-1233-448C-80EB-F2D4086DD936}" type="presParOf" srcId="{A4031BC0-C869-4580-A56F-6C04A5AF238B}" destId="{B9273BBA-70B2-4FE6-AE06-9042EBCC0085}" srcOrd="8" destOrd="0" presId="urn:microsoft.com/office/officeart/2005/8/layout/vProcess5"/>
    <dgm:cxn modelId="{0AB05415-B17A-4EF7-AF95-5F6284401B6D}" type="presParOf" srcId="{A4031BC0-C869-4580-A56F-6C04A5AF238B}" destId="{D3F867A2-6F2B-4F0E-9D97-2C582D192EC9}" srcOrd="9" destOrd="0" presId="urn:microsoft.com/office/officeart/2005/8/layout/vProcess5"/>
    <dgm:cxn modelId="{6D178E11-EF19-4FD5-9C46-C8CD1ECA20D9}" type="presParOf" srcId="{A4031BC0-C869-4580-A56F-6C04A5AF238B}" destId="{A09416F7-0E0F-4427-8A16-83BBD0C4BAF5}" srcOrd="10" destOrd="0" presId="urn:microsoft.com/office/officeart/2005/8/layout/vProcess5"/>
    <dgm:cxn modelId="{269AF37B-018D-42B7-AA39-D86412114964}" type="presParOf" srcId="{A4031BC0-C869-4580-A56F-6C04A5AF238B}" destId="{B08560C4-E2EE-4FFF-BF48-B61377318552}" srcOrd="11" destOrd="0" presId="urn:microsoft.com/office/officeart/2005/8/layout/vProcess5"/>
    <dgm:cxn modelId="{51465D1E-E53A-4ADD-BE4D-44F7DBA39981}" type="presParOf" srcId="{A4031BC0-C869-4580-A56F-6C04A5AF238B}" destId="{50E4651E-4909-4922-A3DE-6DBB4766DD2F}" srcOrd="12" destOrd="0" presId="urn:microsoft.com/office/officeart/2005/8/layout/vProcess5"/>
    <dgm:cxn modelId="{55E86355-F1D5-4990-B84D-A4D829FB38C1}" type="presParOf" srcId="{A4031BC0-C869-4580-A56F-6C04A5AF238B}" destId="{3BD84A48-5598-4753-B499-3B36B7799C77}" srcOrd="13" destOrd="0" presId="urn:microsoft.com/office/officeart/2005/8/layout/vProcess5"/>
    <dgm:cxn modelId="{0E3D05D8-9428-47BC-936F-7C5E79F79C80}" type="presParOf" srcId="{A4031BC0-C869-4580-A56F-6C04A5AF238B}" destId="{2A2A54A0-8C39-4B3A-ACCC-46AF53FA1E4F}" srcOrd="14" destOrd="0" presId="urn:microsoft.com/office/officeart/2005/8/layout/vProcess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AD7855BC-98E1-4CCF-BD76-81E1A1B5DFD8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732F6D3A-D474-4DF8-BE67-E8B4E16104DF}">
      <dgm:prSet/>
      <dgm:spPr/>
      <dgm:t>
        <a:bodyPr/>
        <a:lstStyle/>
        <a:p>
          <a:pPr rtl="0"/>
          <a:r>
            <a:rPr lang="id-ID" dirty="0" smtClean="0"/>
            <a:t>Suatu proses untuk </a:t>
          </a:r>
          <a:r>
            <a:rPr lang="id-ID" dirty="0" smtClean="0">
              <a:solidFill>
                <a:schemeClr val="tx1"/>
              </a:solidFill>
            </a:rPr>
            <a:t>Menguji dan Menilai efektivitas pengendalian intern </a:t>
          </a:r>
          <a:r>
            <a:rPr lang="id-ID" dirty="0" smtClean="0"/>
            <a:t>yang bertujuan untuk memberi keyakinan bahwa tujuan organisasi akan tercapai. </a:t>
          </a:r>
          <a:endParaRPr lang="en-US" dirty="0"/>
        </a:p>
      </dgm:t>
    </dgm:pt>
    <dgm:pt modelId="{76FE52F4-276B-40D9-B8E2-70D55663C9CF}" type="parTrans" cxnId="{54786A3F-CCC2-460B-9730-F8C7FDF47817}">
      <dgm:prSet/>
      <dgm:spPr/>
      <dgm:t>
        <a:bodyPr/>
        <a:lstStyle/>
        <a:p>
          <a:endParaRPr lang="en-US"/>
        </a:p>
      </dgm:t>
    </dgm:pt>
    <dgm:pt modelId="{1FDA8727-C521-46FE-BB6C-4291AEB51E61}" type="sibTrans" cxnId="{54786A3F-CCC2-460B-9730-F8C7FDF47817}">
      <dgm:prSet/>
      <dgm:spPr/>
      <dgm:t>
        <a:bodyPr/>
        <a:lstStyle/>
        <a:p>
          <a:endParaRPr lang="en-US"/>
        </a:p>
      </dgm:t>
    </dgm:pt>
    <dgm:pt modelId="{4EC570A4-1DB5-4580-93B3-21EB943E2680}">
      <dgm:prSet/>
      <dgm:spPr/>
      <dgm:t>
        <a:bodyPr/>
        <a:lstStyle/>
        <a:p>
          <a:pPr rtl="0"/>
          <a:r>
            <a:rPr lang="id-ID" dirty="0" smtClean="0"/>
            <a:t>Proses menguji dan menilai efektivitas pengendalian intern dilakukan secara </a:t>
          </a:r>
          <a:r>
            <a:rPr lang="id-ID" dirty="0" smtClean="0">
              <a:solidFill>
                <a:schemeClr val="tx1"/>
              </a:solidFill>
            </a:rPr>
            <a:t>Mandiri </a:t>
          </a:r>
          <a:r>
            <a:rPr lang="id-ID" dirty="0" smtClean="0"/>
            <a:t>atau disebut juga </a:t>
          </a:r>
          <a:r>
            <a:rPr lang="id-ID" dirty="0" smtClean="0">
              <a:solidFill>
                <a:schemeClr val="tx1"/>
              </a:solidFill>
            </a:rPr>
            <a:t>“Penilaian Sendiri”.</a:t>
          </a:r>
          <a:endParaRPr lang="en-US" dirty="0">
            <a:solidFill>
              <a:schemeClr val="tx1"/>
            </a:solidFill>
          </a:endParaRPr>
        </a:p>
      </dgm:t>
    </dgm:pt>
    <dgm:pt modelId="{F36D0D46-7FEF-4839-93E3-6125ED6F758B}" type="parTrans" cxnId="{92453C89-40D1-48BB-8058-A402FBEAD6A5}">
      <dgm:prSet/>
      <dgm:spPr/>
      <dgm:t>
        <a:bodyPr/>
        <a:lstStyle/>
        <a:p>
          <a:endParaRPr lang="en-US"/>
        </a:p>
      </dgm:t>
    </dgm:pt>
    <dgm:pt modelId="{201808BC-E0F0-481A-9AA2-CC0754CBF9A1}" type="sibTrans" cxnId="{92453C89-40D1-48BB-8058-A402FBEAD6A5}">
      <dgm:prSet/>
      <dgm:spPr/>
      <dgm:t>
        <a:bodyPr/>
        <a:lstStyle/>
        <a:p>
          <a:endParaRPr lang="en-US"/>
        </a:p>
      </dgm:t>
    </dgm:pt>
    <dgm:pt modelId="{52069AAB-9EC0-41C7-A53E-73B9C4348E49}" type="pres">
      <dgm:prSet presAssocID="{AD7855BC-98E1-4CCF-BD76-81E1A1B5DFD8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9ED8BC54-2534-4533-9CF1-67470B35FC21}" type="pres">
      <dgm:prSet presAssocID="{732F6D3A-D474-4DF8-BE67-E8B4E16104DF}" presName="parentText" presStyleLbl="node1" presStyleIdx="0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ECC3C71-9AE2-40E4-A6F4-B1C70F88D796}" type="pres">
      <dgm:prSet presAssocID="{1FDA8727-C521-46FE-BB6C-4291AEB51E61}" presName="spacer" presStyleCnt="0"/>
      <dgm:spPr/>
    </dgm:pt>
    <dgm:pt modelId="{A1B9AAC1-80AC-4FF4-9E63-3BCBA13FBA88}" type="pres">
      <dgm:prSet presAssocID="{4EC570A4-1DB5-4580-93B3-21EB943E2680}" presName="parentText" presStyleLbl="node1" presStyleIdx="1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0A60B0DF-8194-4BB4-B515-588074A58A2F}" type="presOf" srcId="{AD7855BC-98E1-4CCF-BD76-81E1A1B5DFD8}" destId="{52069AAB-9EC0-41C7-A53E-73B9C4348E49}" srcOrd="0" destOrd="0" presId="urn:microsoft.com/office/officeart/2005/8/layout/vList2"/>
    <dgm:cxn modelId="{92453C89-40D1-48BB-8058-A402FBEAD6A5}" srcId="{AD7855BC-98E1-4CCF-BD76-81E1A1B5DFD8}" destId="{4EC570A4-1DB5-4580-93B3-21EB943E2680}" srcOrd="1" destOrd="0" parTransId="{F36D0D46-7FEF-4839-93E3-6125ED6F758B}" sibTransId="{201808BC-E0F0-481A-9AA2-CC0754CBF9A1}"/>
    <dgm:cxn modelId="{B18892D8-5B77-41CF-9D4C-B3C36AEA279A}" type="presOf" srcId="{4EC570A4-1DB5-4580-93B3-21EB943E2680}" destId="{A1B9AAC1-80AC-4FF4-9E63-3BCBA13FBA88}" srcOrd="0" destOrd="0" presId="urn:microsoft.com/office/officeart/2005/8/layout/vList2"/>
    <dgm:cxn modelId="{C77E700F-7317-4865-B389-B4924D965C8D}" type="presOf" srcId="{732F6D3A-D474-4DF8-BE67-E8B4E16104DF}" destId="{9ED8BC54-2534-4533-9CF1-67470B35FC21}" srcOrd="0" destOrd="0" presId="urn:microsoft.com/office/officeart/2005/8/layout/vList2"/>
    <dgm:cxn modelId="{54786A3F-CCC2-460B-9730-F8C7FDF47817}" srcId="{AD7855BC-98E1-4CCF-BD76-81E1A1B5DFD8}" destId="{732F6D3A-D474-4DF8-BE67-E8B4E16104DF}" srcOrd="0" destOrd="0" parTransId="{76FE52F4-276B-40D9-B8E2-70D55663C9CF}" sibTransId="{1FDA8727-C521-46FE-BB6C-4291AEB51E61}"/>
    <dgm:cxn modelId="{F119F2BF-C6A4-49B2-9D5B-1467F6B930C0}" type="presParOf" srcId="{52069AAB-9EC0-41C7-A53E-73B9C4348E49}" destId="{9ED8BC54-2534-4533-9CF1-67470B35FC21}" srcOrd="0" destOrd="0" presId="urn:microsoft.com/office/officeart/2005/8/layout/vList2"/>
    <dgm:cxn modelId="{87A8CAD7-9493-4CB4-9D9E-FFBDE6E986D5}" type="presParOf" srcId="{52069AAB-9EC0-41C7-A53E-73B9C4348E49}" destId="{3ECC3C71-9AE2-40E4-A6F4-B1C70F88D796}" srcOrd="1" destOrd="0" presId="urn:microsoft.com/office/officeart/2005/8/layout/vList2"/>
    <dgm:cxn modelId="{2F4D56CC-A1F1-4110-8473-DEDF626071C3}" type="presParOf" srcId="{52069AAB-9EC0-41C7-A53E-73B9C4348E49}" destId="{A1B9AAC1-80AC-4FF4-9E63-3BCBA13FBA88}" srcOrd="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0.xml><?xml version="1.0" encoding="utf-8"?>
<dgm:dataModel xmlns:dgm="http://schemas.openxmlformats.org/drawingml/2006/diagram" xmlns:a="http://schemas.openxmlformats.org/drawingml/2006/main">
  <dgm:ptLst>
    <dgm:pt modelId="{0B7FEE0C-9BD0-4DD6-B288-973125AFBFFB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BDC5C3C8-4D18-485B-8D53-37A5D4C53041}">
      <dgm:prSet/>
      <dgm:spPr/>
      <dgm:t>
        <a:bodyPr/>
        <a:lstStyle/>
        <a:p>
          <a:pPr rtl="0"/>
          <a:r>
            <a:rPr lang="id-ID" dirty="0" smtClean="0"/>
            <a:t>Disiapkan selama pelaksanaan </a:t>
          </a:r>
          <a:r>
            <a:rPr lang="id-ID" i="1" dirty="0" smtClean="0"/>
            <a:t>workshop</a:t>
          </a:r>
          <a:r>
            <a:rPr lang="id-ID" dirty="0" smtClean="0"/>
            <a:t> oleh notulis.</a:t>
          </a:r>
          <a:endParaRPr lang="en-US" dirty="0"/>
        </a:p>
      </dgm:t>
    </dgm:pt>
    <dgm:pt modelId="{458A50E2-4F92-4545-8DD5-B36302DF1F3A}" type="parTrans" cxnId="{CA504449-EA06-4938-B9D7-1FD2940F0DBA}">
      <dgm:prSet/>
      <dgm:spPr/>
      <dgm:t>
        <a:bodyPr/>
        <a:lstStyle/>
        <a:p>
          <a:endParaRPr lang="en-US"/>
        </a:p>
      </dgm:t>
    </dgm:pt>
    <dgm:pt modelId="{87E21DF2-7C26-4C20-9085-0540DEBB9CB6}" type="sibTrans" cxnId="{CA504449-EA06-4938-B9D7-1FD2940F0DBA}">
      <dgm:prSet/>
      <dgm:spPr/>
      <dgm:t>
        <a:bodyPr/>
        <a:lstStyle/>
        <a:p>
          <a:endParaRPr lang="en-US"/>
        </a:p>
      </dgm:t>
    </dgm:pt>
    <dgm:pt modelId="{3F9C0EE2-07F2-4F1C-BC56-782616E045AA}">
      <dgm:prSet/>
      <dgm:spPr/>
      <dgm:t>
        <a:bodyPr/>
        <a:lstStyle/>
        <a:p>
          <a:pPr rtl="0"/>
          <a:r>
            <a:rPr lang="id-ID" dirty="0" smtClean="0"/>
            <a:t>Berisi kesepakatan kelompok terkait tujuan, risiko, rencana tindak lanjut.</a:t>
          </a:r>
          <a:endParaRPr lang="en-US" dirty="0"/>
        </a:p>
      </dgm:t>
    </dgm:pt>
    <dgm:pt modelId="{C3F52928-0771-4EB4-88AF-435D2F044C07}" type="parTrans" cxnId="{91B11153-1362-4CBB-B74C-88CEE66348F9}">
      <dgm:prSet/>
      <dgm:spPr/>
      <dgm:t>
        <a:bodyPr/>
        <a:lstStyle/>
        <a:p>
          <a:endParaRPr lang="en-US"/>
        </a:p>
      </dgm:t>
    </dgm:pt>
    <dgm:pt modelId="{F2F0437B-D207-46AE-822C-7FAED00D8083}" type="sibTrans" cxnId="{91B11153-1362-4CBB-B74C-88CEE66348F9}">
      <dgm:prSet/>
      <dgm:spPr/>
      <dgm:t>
        <a:bodyPr/>
        <a:lstStyle/>
        <a:p>
          <a:endParaRPr lang="en-US"/>
        </a:p>
      </dgm:t>
    </dgm:pt>
    <dgm:pt modelId="{C7D37200-F06D-4CC3-A82B-12336E649657}">
      <dgm:prSet/>
      <dgm:spPr/>
      <dgm:t>
        <a:bodyPr/>
        <a:lstStyle/>
        <a:p>
          <a:pPr rtl="0"/>
          <a:r>
            <a:rPr lang="id-ID" smtClean="0"/>
            <a:t>Dapat juga berisi voting yang diberikan</a:t>
          </a:r>
          <a:endParaRPr lang="en-US"/>
        </a:p>
      </dgm:t>
    </dgm:pt>
    <dgm:pt modelId="{97DCEF8B-6D44-4AB6-BE15-76F536A6DF9E}" type="parTrans" cxnId="{5EAC9F40-0F60-4737-B53D-5F05EB403F2F}">
      <dgm:prSet/>
      <dgm:spPr/>
      <dgm:t>
        <a:bodyPr/>
        <a:lstStyle/>
        <a:p>
          <a:endParaRPr lang="en-US"/>
        </a:p>
      </dgm:t>
    </dgm:pt>
    <dgm:pt modelId="{524B4514-3665-4BC3-8422-B82647A02233}" type="sibTrans" cxnId="{5EAC9F40-0F60-4737-B53D-5F05EB403F2F}">
      <dgm:prSet/>
      <dgm:spPr/>
      <dgm:t>
        <a:bodyPr/>
        <a:lstStyle/>
        <a:p>
          <a:endParaRPr lang="en-US"/>
        </a:p>
      </dgm:t>
    </dgm:pt>
    <dgm:pt modelId="{514F5810-F4E5-4466-A2E8-DF7C89010ACA}" type="pres">
      <dgm:prSet presAssocID="{0B7FEE0C-9BD0-4DD6-B288-973125AFBFFB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B8DC0B93-DE80-4488-9153-5869799422BC}" type="pres">
      <dgm:prSet presAssocID="{BDC5C3C8-4D18-485B-8D53-37A5D4C53041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20679F6-DE5E-4322-AE69-BD0661C18DA3}" type="pres">
      <dgm:prSet presAssocID="{87E21DF2-7C26-4C20-9085-0540DEBB9CB6}" presName="spacer" presStyleCnt="0"/>
      <dgm:spPr/>
    </dgm:pt>
    <dgm:pt modelId="{EFA27BB8-95CA-47FD-8E7E-8790A995D4E5}" type="pres">
      <dgm:prSet presAssocID="{3F9C0EE2-07F2-4F1C-BC56-782616E045AA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07CD390-8FFF-4A47-BA1A-36F5588AC370}" type="pres">
      <dgm:prSet presAssocID="{F2F0437B-D207-46AE-822C-7FAED00D8083}" presName="spacer" presStyleCnt="0"/>
      <dgm:spPr/>
    </dgm:pt>
    <dgm:pt modelId="{9A5E24AF-8AFC-4E8E-82F4-E26ADB4573CB}" type="pres">
      <dgm:prSet presAssocID="{C7D37200-F06D-4CC3-A82B-12336E649657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CA504449-EA06-4938-B9D7-1FD2940F0DBA}" srcId="{0B7FEE0C-9BD0-4DD6-B288-973125AFBFFB}" destId="{BDC5C3C8-4D18-485B-8D53-37A5D4C53041}" srcOrd="0" destOrd="0" parTransId="{458A50E2-4F92-4545-8DD5-B36302DF1F3A}" sibTransId="{87E21DF2-7C26-4C20-9085-0540DEBB9CB6}"/>
    <dgm:cxn modelId="{F5A7998B-9FB2-4350-B94F-E7741AF02FC7}" type="presOf" srcId="{0B7FEE0C-9BD0-4DD6-B288-973125AFBFFB}" destId="{514F5810-F4E5-4466-A2E8-DF7C89010ACA}" srcOrd="0" destOrd="0" presId="urn:microsoft.com/office/officeart/2005/8/layout/vList2"/>
    <dgm:cxn modelId="{6B08EC7C-5D24-4B00-9D6C-7BA7BFEA9722}" type="presOf" srcId="{BDC5C3C8-4D18-485B-8D53-37A5D4C53041}" destId="{B8DC0B93-DE80-4488-9153-5869799422BC}" srcOrd="0" destOrd="0" presId="urn:microsoft.com/office/officeart/2005/8/layout/vList2"/>
    <dgm:cxn modelId="{B4FB0084-F55B-4883-9741-03F362B10196}" type="presOf" srcId="{3F9C0EE2-07F2-4F1C-BC56-782616E045AA}" destId="{EFA27BB8-95CA-47FD-8E7E-8790A995D4E5}" srcOrd="0" destOrd="0" presId="urn:microsoft.com/office/officeart/2005/8/layout/vList2"/>
    <dgm:cxn modelId="{D3F34438-2755-4FF6-95B9-B5303F21C546}" type="presOf" srcId="{C7D37200-F06D-4CC3-A82B-12336E649657}" destId="{9A5E24AF-8AFC-4E8E-82F4-E26ADB4573CB}" srcOrd="0" destOrd="0" presId="urn:microsoft.com/office/officeart/2005/8/layout/vList2"/>
    <dgm:cxn modelId="{5EAC9F40-0F60-4737-B53D-5F05EB403F2F}" srcId="{0B7FEE0C-9BD0-4DD6-B288-973125AFBFFB}" destId="{C7D37200-F06D-4CC3-A82B-12336E649657}" srcOrd="2" destOrd="0" parTransId="{97DCEF8B-6D44-4AB6-BE15-76F536A6DF9E}" sibTransId="{524B4514-3665-4BC3-8422-B82647A02233}"/>
    <dgm:cxn modelId="{91B11153-1362-4CBB-B74C-88CEE66348F9}" srcId="{0B7FEE0C-9BD0-4DD6-B288-973125AFBFFB}" destId="{3F9C0EE2-07F2-4F1C-BC56-782616E045AA}" srcOrd="1" destOrd="0" parTransId="{C3F52928-0771-4EB4-88AF-435D2F044C07}" sibTransId="{F2F0437B-D207-46AE-822C-7FAED00D8083}"/>
    <dgm:cxn modelId="{89B00C65-9E06-47C1-9F26-1D0EC15D77BE}" type="presParOf" srcId="{514F5810-F4E5-4466-A2E8-DF7C89010ACA}" destId="{B8DC0B93-DE80-4488-9153-5869799422BC}" srcOrd="0" destOrd="0" presId="urn:microsoft.com/office/officeart/2005/8/layout/vList2"/>
    <dgm:cxn modelId="{499F14A2-2775-4852-A219-0C078D66E5F3}" type="presParOf" srcId="{514F5810-F4E5-4466-A2E8-DF7C89010ACA}" destId="{720679F6-DE5E-4322-AE69-BD0661C18DA3}" srcOrd="1" destOrd="0" presId="urn:microsoft.com/office/officeart/2005/8/layout/vList2"/>
    <dgm:cxn modelId="{7B1FE4EE-7C04-4C0C-AA46-629E14C57104}" type="presParOf" srcId="{514F5810-F4E5-4466-A2E8-DF7C89010ACA}" destId="{EFA27BB8-95CA-47FD-8E7E-8790A995D4E5}" srcOrd="2" destOrd="0" presId="urn:microsoft.com/office/officeart/2005/8/layout/vList2"/>
    <dgm:cxn modelId="{09A122AA-6B76-4AEE-A914-0B13F18C168A}" type="presParOf" srcId="{514F5810-F4E5-4466-A2E8-DF7C89010ACA}" destId="{707CD390-8FFF-4A47-BA1A-36F5588AC370}" srcOrd="3" destOrd="0" presId="urn:microsoft.com/office/officeart/2005/8/layout/vList2"/>
    <dgm:cxn modelId="{1F9CEA97-9CA9-4BE7-915F-8C71D69C2833}" type="presParOf" srcId="{514F5810-F4E5-4466-A2E8-DF7C89010ACA}" destId="{9A5E24AF-8AFC-4E8E-82F4-E26ADB4573CB}" srcOrd="4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1.xml><?xml version="1.0" encoding="utf-8"?>
<dgm:dataModel xmlns:dgm="http://schemas.openxmlformats.org/drawingml/2006/diagram" xmlns:a="http://schemas.openxmlformats.org/drawingml/2006/main">
  <dgm:ptLst>
    <dgm:pt modelId="{56800F41-B7AA-403D-86CE-07F3843698AF}" type="doc">
      <dgm:prSet loTypeId="urn:microsoft.com/office/officeart/2005/8/layout/default#1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en-US"/>
        </a:p>
      </dgm:t>
    </dgm:pt>
    <dgm:pt modelId="{67A2BE91-F495-43FD-B877-F1340C836250}">
      <dgm:prSet/>
      <dgm:spPr/>
      <dgm:t>
        <a:bodyPr/>
        <a:lstStyle/>
        <a:p>
          <a:pPr rtl="0"/>
          <a:r>
            <a:rPr lang="id-ID" smtClean="0"/>
            <a:t>Dasar Penugasan </a:t>
          </a:r>
          <a:endParaRPr lang="en-US"/>
        </a:p>
      </dgm:t>
    </dgm:pt>
    <dgm:pt modelId="{963431A3-F063-4513-93A5-6B98AD73ED93}" type="parTrans" cxnId="{8160D72B-C11B-4417-AF02-99DC6F6B6EDD}">
      <dgm:prSet/>
      <dgm:spPr/>
      <dgm:t>
        <a:bodyPr/>
        <a:lstStyle/>
        <a:p>
          <a:endParaRPr lang="en-US"/>
        </a:p>
      </dgm:t>
    </dgm:pt>
    <dgm:pt modelId="{B9F7C176-5757-47D7-AD2B-B0604260EA5C}" type="sibTrans" cxnId="{8160D72B-C11B-4417-AF02-99DC6F6B6EDD}">
      <dgm:prSet/>
      <dgm:spPr/>
      <dgm:t>
        <a:bodyPr/>
        <a:lstStyle/>
        <a:p>
          <a:endParaRPr lang="en-US"/>
        </a:p>
      </dgm:t>
    </dgm:pt>
    <dgm:pt modelId="{610E834F-66A4-4246-ACCE-B2A587439DEC}">
      <dgm:prSet/>
      <dgm:spPr/>
      <dgm:t>
        <a:bodyPr/>
        <a:lstStyle/>
        <a:p>
          <a:pPr rtl="0"/>
          <a:r>
            <a:rPr lang="id-ID" smtClean="0"/>
            <a:t>Tujuan Kegiatan</a:t>
          </a:r>
          <a:endParaRPr lang="en-US"/>
        </a:p>
      </dgm:t>
    </dgm:pt>
    <dgm:pt modelId="{D7A05896-2023-466B-8CF0-C71B3F9410D7}" type="parTrans" cxnId="{D54C0473-1F00-425C-89CA-18DE26048D54}">
      <dgm:prSet/>
      <dgm:spPr/>
      <dgm:t>
        <a:bodyPr/>
        <a:lstStyle/>
        <a:p>
          <a:endParaRPr lang="en-US"/>
        </a:p>
      </dgm:t>
    </dgm:pt>
    <dgm:pt modelId="{339960A0-C358-4921-95F6-C5A1D0385063}" type="sibTrans" cxnId="{D54C0473-1F00-425C-89CA-18DE26048D54}">
      <dgm:prSet/>
      <dgm:spPr/>
      <dgm:t>
        <a:bodyPr/>
        <a:lstStyle/>
        <a:p>
          <a:endParaRPr lang="en-US"/>
        </a:p>
      </dgm:t>
    </dgm:pt>
    <dgm:pt modelId="{3221D549-D0C6-4CED-ADD2-01D3692F4458}">
      <dgm:prSet/>
      <dgm:spPr/>
      <dgm:t>
        <a:bodyPr/>
        <a:lstStyle/>
        <a:p>
          <a:pPr rtl="0"/>
          <a:r>
            <a:rPr lang="id-ID" smtClean="0"/>
            <a:t>Ruang lingkup</a:t>
          </a:r>
          <a:endParaRPr lang="en-US"/>
        </a:p>
      </dgm:t>
    </dgm:pt>
    <dgm:pt modelId="{2F4AF3A7-FD5D-46AA-BE10-D46F2054DC4C}" type="parTrans" cxnId="{DA0CC5CF-5C71-428C-A524-EE9B2D5F65F1}">
      <dgm:prSet/>
      <dgm:spPr/>
      <dgm:t>
        <a:bodyPr/>
        <a:lstStyle/>
        <a:p>
          <a:endParaRPr lang="en-US"/>
        </a:p>
      </dgm:t>
    </dgm:pt>
    <dgm:pt modelId="{BF0ECA21-CCE0-4CC4-8E96-2E6C75BDA44F}" type="sibTrans" cxnId="{DA0CC5CF-5C71-428C-A524-EE9B2D5F65F1}">
      <dgm:prSet/>
      <dgm:spPr/>
      <dgm:t>
        <a:bodyPr/>
        <a:lstStyle/>
        <a:p>
          <a:endParaRPr lang="en-US"/>
        </a:p>
      </dgm:t>
    </dgm:pt>
    <dgm:pt modelId="{96645951-E1D8-4C82-99EC-CDB81ED93271}">
      <dgm:prSet/>
      <dgm:spPr/>
      <dgm:t>
        <a:bodyPr/>
        <a:lstStyle/>
        <a:p>
          <a:pPr rtl="0"/>
          <a:r>
            <a:rPr lang="id-ID" smtClean="0"/>
            <a:t>Metode</a:t>
          </a:r>
          <a:endParaRPr lang="en-US"/>
        </a:p>
      </dgm:t>
    </dgm:pt>
    <dgm:pt modelId="{3E497764-7E93-4A41-AAA8-8787154DC626}" type="parTrans" cxnId="{F20F459B-E5CC-410C-9712-2618426D0582}">
      <dgm:prSet/>
      <dgm:spPr/>
      <dgm:t>
        <a:bodyPr/>
        <a:lstStyle/>
        <a:p>
          <a:endParaRPr lang="en-US"/>
        </a:p>
      </dgm:t>
    </dgm:pt>
    <dgm:pt modelId="{0BA6EDE9-BAAB-4737-AA43-55F8CCEE17A4}" type="sibTrans" cxnId="{F20F459B-E5CC-410C-9712-2618426D0582}">
      <dgm:prSet/>
      <dgm:spPr/>
      <dgm:t>
        <a:bodyPr/>
        <a:lstStyle/>
        <a:p>
          <a:endParaRPr lang="en-US"/>
        </a:p>
      </dgm:t>
    </dgm:pt>
    <dgm:pt modelId="{F504CA4E-377D-4D5B-AE66-C7033F47DEC3}">
      <dgm:prSet/>
      <dgm:spPr/>
      <dgm:t>
        <a:bodyPr/>
        <a:lstStyle/>
        <a:p>
          <a:pPr rtl="0"/>
          <a:r>
            <a:rPr lang="id-ID" smtClean="0"/>
            <a:t>Hasil kegiatan</a:t>
          </a:r>
          <a:endParaRPr lang="en-US"/>
        </a:p>
      </dgm:t>
    </dgm:pt>
    <dgm:pt modelId="{4BEB1357-2561-42FB-AA32-165EDC6658A7}" type="parTrans" cxnId="{C9A3DD15-173D-4535-9BBE-5FC985C3D949}">
      <dgm:prSet/>
      <dgm:spPr/>
      <dgm:t>
        <a:bodyPr/>
        <a:lstStyle/>
        <a:p>
          <a:endParaRPr lang="en-US"/>
        </a:p>
      </dgm:t>
    </dgm:pt>
    <dgm:pt modelId="{7631BE7E-61FD-4837-A731-03B622C2FB91}" type="sibTrans" cxnId="{C9A3DD15-173D-4535-9BBE-5FC985C3D949}">
      <dgm:prSet/>
      <dgm:spPr/>
      <dgm:t>
        <a:bodyPr/>
        <a:lstStyle/>
        <a:p>
          <a:endParaRPr lang="en-US"/>
        </a:p>
      </dgm:t>
    </dgm:pt>
    <dgm:pt modelId="{615F5E64-F78B-426F-84C6-023D14C98E26}">
      <dgm:prSet/>
      <dgm:spPr/>
      <dgm:t>
        <a:bodyPr/>
        <a:lstStyle/>
        <a:p>
          <a:pPr rtl="0"/>
          <a:r>
            <a:rPr lang="id-ID" smtClean="0"/>
            <a:t>Kendala</a:t>
          </a:r>
          <a:endParaRPr lang="en-US"/>
        </a:p>
      </dgm:t>
    </dgm:pt>
    <dgm:pt modelId="{29BCC172-53E0-4D1F-AF16-D0ED66B554B3}" type="parTrans" cxnId="{06760C9C-882F-4A0A-9B00-A7AE209A3DDF}">
      <dgm:prSet/>
      <dgm:spPr/>
      <dgm:t>
        <a:bodyPr/>
        <a:lstStyle/>
        <a:p>
          <a:endParaRPr lang="en-US"/>
        </a:p>
      </dgm:t>
    </dgm:pt>
    <dgm:pt modelId="{8B64FE25-4817-4063-85DC-07B8F6C30E9D}" type="sibTrans" cxnId="{06760C9C-882F-4A0A-9B00-A7AE209A3DDF}">
      <dgm:prSet/>
      <dgm:spPr/>
      <dgm:t>
        <a:bodyPr/>
        <a:lstStyle/>
        <a:p>
          <a:endParaRPr lang="en-US"/>
        </a:p>
      </dgm:t>
    </dgm:pt>
    <dgm:pt modelId="{EF077E41-C614-4EA5-8EC2-8C17D15736D8}">
      <dgm:prSet/>
      <dgm:spPr/>
      <dgm:t>
        <a:bodyPr/>
        <a:lstStyle/>
        <a:p>
          <a:pPr rtl="0"/>
          <a:r>
            <a:rPr lang="en-US" smtClean="0"/>
            <a:t>S</a:t>
          </a:r>
          <a:r>
            <a:rPr lang="id-ID" smtClean="0"/>
            <a:t>impulan</a:t>
          </a:r>
          <a:endParaRPr lang="en-US"/>
        </a:p>
      </dgm:t>
    </dgm:pt>
    <dgm:pt modelId="{215C74B3-29C4-4638-92A7-C38806B96312}" type="parTrans" cxnId="{80D8AB14-038F-45C7-9A4E-B4D0F945D3F4}">
      <dgm:prSet/>
      <dgm:spPr/>
      <dgm:t>
        <a:bodyPr/>
        <a:lstStyle/>
        <a:p>
          <a:endParaRPr lang="en-US"/>
        </a:p>
      </dgm:t>
    </dgm:pt>
    <dgm:pt modelId="{ED040D5D-DB89-44C1-A904-03D2B645CAA7}" type="sibTrans" cxnId="{80D8AB14-038F-45C7-9A4E-B4D0F945D3F4}">
      <dgm:prSet/>
      <dgm:spPr/>
      <dgm:t>
        <a:bodyPr/>
        <a:lstStyle/>
        <a:p>
          <a:endParaRPr lang="en-US"/>
        </a:p>
      </dgm:t>
    </dgm:pt>
    <dgm:pt modelId="{99939381-323D-4B38-B707-C9A07502EEF8}">
      <dgm:prSet/>
      <dgm:spPr/>
      <dgm:t>
        <a:bodyPr/>
        <a:lstStyle/>
        <a:p>
          <a:pPr rtl="0"/>
          <a:r>
            <a:rPr lang="id-ID" smtClean="0"/>
            <a:t>Saran dan Rekomendasi</a:t>
          </a:r>
          <a:endParaRPr lang="en-US"/>
        </a:p>
      </dgm:t>
    </dgm:pt>
    <dgm:pt modelId="{EB0B1BD0-0425-48B8-9FA6-8464838374DF}" type="parTrans" cxnId="{14085D8F-0970-4642-A41C-949DC9A8BDE6}">
      <dgm:prSet/>
      <dgm:spPr/>
      <dgm:t>
        <a:bodyPr/>
        <a:lstStyle/>
        <a:p>
          <a:endParaRPr lang="en-US"/>
        </a:p>
      </dgm:t>
    </dgm:pt>
    <dgm:pt modelId="{0E7BA5DD-FA42-4C10-A21B-CAB87D9A3D4C}" type="sibTrans" cxnId="{14085D8F-0970-4642-A41C-949DC9A8BDE6}">
      <dgm:prSet/>
      <dgm:spPr/>
      <dgm:t>
        <a:bodyPr/>
        <a:lstStyle/>
        <a:p>
          <a:endParaRPr lang="en-US"/>
        </a:p>
      </dgm:t>
    </dgm:pt>
    <dgm:pt modelId="{A210CB50-5576-4E57-8D1F-3A027ABDB42C}">
      <dgm:prSet/>
      <dgm:spPr/>
      <dgm:t>
        <a:bodyPr/>
        <a:lstStyle/>
        <a:p>
          <a:pPr rtl="0"/>
          <a:r>
            <a:rPr lang="id-ID" smtClean="0"/>
            <a:t>Lampiran </a:t>
          </a:r>
          <a:endParaRPr lang="en-US"/>
        </a:p>
      </dgm:t>
    </dgm:pt>
    <dgm:pt modelId="{4032AD36-117F-4E9F-9B22-EA7B225C36F2}" type="parTrans" cxnId="{B8D55AE2-0B8B-4B10-9C96-8DAD321440B1}">
      <dgm:prSet/>
      <dgm:spPr/>
      <dgm:t>
        <a:bodyPr/>
        <a:lstStyle/>
        <a:p>
          <a:endParaRPr lang="en-US"/>
        </a:p>
      </dgm:t>
    </dgm:pt>
    <dgm:pt modelId="{E383CAA3-4AAE-4F14-AB0A-10D0F72577F5}" type="sibTrans" cxnId="{B8D55AE2-0B8B-4B10-9C96-8DAD321440B1}">
      <dgm:prSet/>
      <dgm:spPr/>
      <dgm:t>
        <a:bodyPr/>
        <a:lstStyle/>
        <a:p>
          <a:endParaRPr lang="en-US"/>
        </a:p>
      </dgm:t>
    </dgm:pt>
    <dgm:pt modelId="{38F1456E-03A9-468B-A940-C46F0F725CF8}" type="pres">
      <dgm:prSet presAssocID="{56800F41-B7AA-403D-86CE-07F3843698AF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A1634511-1BDD-4906-95D4-F2F47E503B7B}" type="pres">
      <dgm:prSet presAssocID="{67A2BE91-F495-43FD-B877-F1340C836250}" presName="node" presStyleLbl="node1" presStyleIdx="0" presStyleCnt="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8927A7A-92F3-485A-98E1-6338DD7707F4}" type="pres">
      <dgm:prSet presAssocID="{B9F7C176-5757-47D7-AD2B-B0604260EA5C}" presName="sibTrans" presStyleCnt="0"/>
      <dgm:spPr/>
    </dgm:pt>
    <dgm:pt modelId="{05A69F64-7119-4FEE-B652-7312FF53A677}" type="pres">
      <dgm:prSet presAssocID="{610E834F-66A4-4246-ACCE-B2A587439DEC}" presName="node" presStyleLbl="node1" presStyleIdx="1" presStyleCnt="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0C7F091-A610-43AC-AF35-BF8FF4215CBE}" type="pres">
      <dgm:prSet presAssocID="{339960A0-C358-4921-95F6-C5A1D0385063}" presName="sibTrans" presStyleCnt="0"/>
      <dgm:spPr/>
    </dgm:pt>
    <dgm:pt modelId="{534B5744-E510-4206-9B12-7829245FB486}" type="pres">
      <dgm:prSet presAssocID="{3221D549-D0C6-4CED-ADD2-01D3692F4458}" presName="node" presStyleLbl="node1" presStyleIdx="2" presStyleCnt="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B98ED3D-B4BB-4BBB-800C-52B6D45798C1}" type="pres">
      <dgm:prSet presAssocID="{BF0ECA21-CCE0-4CC4-8E96-2E6C75BDA44F}" presName="sibTrans" presStyleCnt="0"/>
      <dgm:spPr/>
    </dgm:pt>
    <dgm:pt modelId="{CB31544A-B3FA-44B6-AEEA-208AD3B0FC53}" type="pres">
      <dgm:prSet presAssocID="{96645951-E1D8-4C82-99EC-CDB81ED93271}" presName="node" presStyleLbl="node1" presStyleIdx="3" presStyleCnt="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DFFC50D-73EB-4DD5-A865-D7BA06E6375A}" type="pres">
      <dgm:prSet presAssocID="{0BA6EDE9-BAAB-4737-AA43-55F8CCEE17A4}" presName="sibTrans" presStyleCnt="0"/>
      <dgm:spPr/>
    </dgm:pt>
    <dgm:pt modelId="{0C72DED9-F8C6-4E14-9448-973D8F594830}" type="pres">
      <dgm:prSet presAssocID="{F504CA4E-377D-4D5B-AE66-C7033F47DEC3}" presName="node" presStyleLbl="node1" presStyleIdx="4" presStyleCnt="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5B12A00-0004-46C2-8447-2BE842B0CEEA}" type="pres">
      <dgm:prSet presAssocID="{7631BE7E-61FD-4837-A731-03B622C2FB91}" presName="sibTrans" presStyleCnt="0"/>
      <dgm:spPr/>
    </dgm:pt>
    <dgm:pt modelId="{8DF68407-5D4E-4578-8AF2-FA09CB403561}" type="pres">
      <dgm:prSet presAssocID="{615F5E64-F78B-426F-84C6-023D14C98E26}" presName="node" presStyleLbl="node1" presStyleIdx="5" presStyleCnt="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E2F034E-1332-4114-BDDC-2833E936F255}" type="pres">
      <dgm:prSet presAssocID="{8B64FE25-4817-4063-85DC-07B8F6C30E9D}" presName="sibTrans" presStyleCnt="0"/>
      <dgm:spPr/>
    </dgm:pt>
    <dgm:pt modelId="{7A4D2845-7D0A-4313-914B-D8FA68A6148D}" type="pres">
      <dgm:prSet presAssocID="{EF077E41-C614-4EA5-8EC2-8C17D15736D8}" presName="node" presStyleLbl="node1" presStyleIdx="6" presStyleCnt="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9ECB042-2A27-4969-943A-93A677351B72}" type="pres">
      <dgm:prSet presAssocID="{ED040D5D-DB89-44C1-A904-03D2B645CAA7}" presName="sibTrans" presStyleCnt="0"/>
      <dgm:spPr/>
    </dgm:pt>
    <dgm:pt modelId="{39329DD7-95C3-4C39-933F-EE7C1D270A03}" type="pres">
      <dgm:prSet presAssocID="{99939381-323D-4B38-B707-C9A07502EEF8}" presName="node" presStyleLbl="node1" presStyleIdx="7" presStyleCnt="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82B45A5-106C-485E-B425-AC8B4F76E763}" type="pres">
      <dgm:prSet presAssocID="{0E7BA5DD-FA42-4C10-A21B-CAB87D9A3D4C}" presName="sibTrans" presStyleCnt="0"/>
      <dgm:spPr/>
    </dgm:pt>
    <dgm:pt modelId="{9D8A4669-3380-447F-9894-9B7800CB3A8C}" type="pres">
      <dgm:prSet presAssocID="{A210CB50-5576-4E57-8D1F-3A027ABDB42C}" presName="node" presStyleLbl="node1" presStyleIdx="8" presStyleCnt="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B8D55AE2-0B8B-4B10-9C96-8DAD321440B1}" srcId="{56800F41-B7AA-403D-86CE-07F3843698AF}" destId="{A210CB50-5576-4E57-8D1F-3A027ABDB42C}" srcOrd="8" destOrd="0" parTransId="{4032AD36-117F-4E9F-9B22-EA7B225C36F2}" sibTransId="{E383CAA3-4AAE-4F14-AB0A-10D0F72577F5}"/>
    <dgm:cxn modelId="{14085D8F-0970-4642-A41C-949DC9A8BDE6}" srcId="{56800F41-B7AA-403D-86CE-07F3843698AF}" destId="{99939381-323D-4B38-B707-C9A07502EEF8}" srcOrd="7" destOrd="0" parTransId="{EB0B1BD0-0425-48B8-9FA6-8464838374DF}" sibTransId="{0E7BA5DD-FA42-4C10-A21B-CAB87D9A3D4C}"/>
    <dgm:cxn modelId="{58DA3CC2-F0D2-4EC2-9B6F-FDC0FE417A08}" type="presOf" srcId="{67A2BE91-F495-43FD-B877-F1340C836250}" destId="{A1634511-1BDD-4906-95D4-F2F47E503B7B}" srcOrd="0" destOrd="0" presId="urn:microsoft.com/office/officeart/2005/8/layout/default#1"/>
    <dgm:cxn modelId="{C9A3DD15-173D-4535-9BBE-5FC985C3D949}" srcId="{56800F41-B7AA-403D-86CE-07F3843698AF}" destId="{F504CA4E-377D-4D5B-AE66-C7033F47DEC3}" srcOrd="4" destOrd="0" parTransId="{4BEB1357-2561-42FB-AA32-165EDC6658A7}" sibTransId="{7631BE7E-61FD-4837-A731-03B622C2FB91}"/>
    <dgm:cxn modelId="{1DD54AC2-7168-417D-B89D-60F3FB9D1AFC}" type="presOf" srcId="{EF077E41-C614-4EA5-8EC2-8C17D15736D8}" destId="{7A4D2845-7D0A-4313-914B-D8FA68A6148D}" srcOrd="0" destOrd="0" presId="urn:microsoft.com/office/officeart/2005/8/layout/default#1"/>
    <dgm:cxn modelId="{8160D72B-C11B-4417-AF02-99DC6F6B6EDD}" srcId="{56800F41-B7AA-403D-86CE-07F3843698AF}" destId="{67A2BE91-F495-43FD-B877-F1340C836250}" srcOrd="0" destOrd="0" parTransId="{963431A3-F063-4513-93A5-6B98AD73ED93}" sibTransId="{B9F7C176-5757-47D7-AD2B-B0604260EA5C}"/>
    <dgm:cxn modelId="{D54C0473-1F00-425C-89CA-18DE26048D54}" srcId="{56800F41-B7AA-403D-86CE-07F3843698AF}" destId="{610E834F-66A4-4246-ACCE-B2A587439DEC}" srcOrd="1" destOrd="0" parTransId="{D7A05896-2023-466B-8CF0-C71B3F9410D7}" sibTransId="{339960A0-C358-4921-95F6-C5A1D0385063}"/>
    <dgm:cxn modelId="{F20F459B-E5CC-410C-9712-2618426D0582}" srcId="{56800F41-B7AA-403D-86CE-07F3843698AF}" destId="{96645951-E1D8-4C82-99EC-CDB81ED93271}" srcOrd="3" destOrd="0" parTransId="{3E497764-7E93-4A41-AAA8-8787154DC626}" sibTransId="{0BA6EDE9-BAAB-4737-AA43-55F8CCEE17A4}"/>
    <dgm:cxn modelId="{06760C9C-882F-4A0A-9B00-A7AE209A3DDF}" srcId="{56800F41-B7AA-403D-86CE-07F3843698AF}" destId="{615F5E64-F78B-426F-84C6-023D14C98E26}" srcOrd="5" destOrd="0" parTransId="{29BCC172-53E0-4D1F-AF16-D0ED66B554B3}" sibTransId="{8B64FE25-4817-4063-85DC-07B8F6C30E9D}"/>
    <dgm:cxn modelId="{D3EABEDC-AA3F-4C32-97D8-55A085BA1765}" type="presOf" srcId="{3221D549-D0C6-4CED-ADD2-01D3692F4458}" destId="{534B5744-E510-4206-9B12-7829245FB486}" srcOrd="0" destOrd="0" presId="urn:microsoft.com/office/officeart/2005/8/layout/default#1"/>
    <dgm:cxn modelId="{52DE9CB8-6732-48CA-A62D-99FA3A1FBB69}" type="presOf" srcId="{F504CA4E-377D-4D5B-AE66-C7033F47DEC3}" destId="{0C72DED9-F8C6-4E14-9448-973D8F594830}" srcOrd="0" destOrd="0" presId="urn:microsoft.com/office/officeart/2005/8/layout/default#1"/>
    <dgm:cxn modelId="{E73621B2-F732-452E-A23E-B8B424FBA9C4}" type="presOf" srcId="{99939381-323D-4B38-B707-C9A07502EEF8}" destId="{39329DD7-95C3-4C39-933F-EE7C1D270A03}" srcOrd="0" destOrd="0" presId="urn:microsoft.com/office/officeart/2005/8/layout/default#1"/>
    <dgm:cxn modelId="{80D8AB14-038F-45C7-9A4E-B4D0F945D3F4}" srcId="{56800F41-B7AA-403D-86CE-07F3843698AF}" destId="{EF077E41-C614-4EA5-8EC2-8C17D15736D8}" srcOrd="6" destOrd="0" parTransId="{215C74B3-29C4-4638-92A7-C38806B96312}" sibTransId="{ED040D5D-DB89-44C1-A904-03D2B645CAA7}"/>
    <dgm:cxn modelId="{6826339B-F8B3-43DB-B1B8-D468275C3B90}" type="presOf" srcId="{615F5E64-F78B-426F-84C6-023D14C98E26}" destId="{8DF68407-5D4E-4578-8AF2-FA09CB403561}" srcOrd="0" destOrd="0" presId="urn:microsoft.com/office/officeart/2005/8/layout/default#1"/>
    <dgm:cxn modelId="{624690F6-9314-4EEC-B682-C4E01334D83A}" type="presOf" srcId="{56800F41-B7AA-403D-86CE-07F3843698AF}" destId="{38F1456E-03A9-468B-A940-C46F0F725CF8}" srcOrd="0" destOrd="0" presId="urn:microsoft.com/office/officeart/2005/8/layout/default#1"/>
    <dgm:cxn modelId="{F37A396C-8BB8-4E70-BD42-880928A6EBAC}" type="presOf" srcId="{A210CB50-5576-4E57-8D1F-3A027ABDB42C}" destId="{9D8A4669-3380-447F-9894-9B7800CB3A8C}" srcOrd="0" destOrd="0" presId="urn:microsoft.com/office/officeart/2005/8/layout/default#1"/>
    <dgm:cxn modelId="{60110DC2-2A96-4171-9A02-C3BEC352F5FF}" type="presOf" srcId="{610E834F-66A4-4246-ACCE-B2A587439DEC}" destId="{05A69F64-7119-4FEE-B652-7312FF53A677}" srcOrd="0" destOrd="0" presId="urn:microsoft.com/office/officeart/2005/8/layout/default#1"/>
    <dgm:cxn modelId="{DA0CC5CF-5C71-428C-A524-EE9B2D5F65F1}" srcId="{56800F41-B7AA-403D-86CE-07F3843698AF}" destId="{3221D549-D0C6-4CED-ADD2-01D3692F4458}" srcOrd="2" destOrd="0" parTransId="{2F4AF3A7-FD5D-46AA-BE10-D46F2054DC4C}" sibTransId="{BF0ECA21-CCE0-4CC4-8E96-2E6C75BDA44F}"/>
    <dgm:cxn modelId="{39DC59E2-CE80-4AB1-A6EE-B297F5C7F14C}" type="presOf" srcId="{96645951-E1D8-4C82-99EC-CDB81ED93271}" destId="{CB31544A-B3FA-44B6-AEEA-208AD3B0FC53}" srcOrd="0" destOrd="0" presId="urn:microsoft.com/office/officeart/2005/8/layout/default#1"/>
    <dgm:cxn modelId="{BD12E474-BFFC-4DED-8E3B-F3AB7FB29D65}" type="presParOf" srcId="{38F1456E-03A9-468B-A940-C46F0F725CF8}" destId="{A1634511-1BDD-4906-95D4-F2F47E503B7B}" srcOrd="0" destOrd="0" presId="urn:microsoft.com/office/officeart/2005/8/layout/default#1"/>
    <dgm:cxn modelId="{0C02D452-0202-4133-921D-2CF977F639FD}" type="presParOf" srcId="{38F1456E-03A9-468B-A940-C46F0F725CF8}" destId="{78927A7A-92F3-485A-98E1-6338DD7707F4}" srcOrd="1" destOrd="0" presId="urn:microsoft.com/office/officeart/2005/8/layout/default#1"/>
    <dgm:cxn modelId="{F6058FB7-C430-4804-BE9B-72B1929529F3}" type="presParOf" srcId="{38F1456E-03A9-468B-A940-C46F0F725CF8}" destId="{05A69F64-7119-4FEE-B652-7312FF53A677}" srcOrd="2" destOrd="0" presId="urn:microsoft.com/office/officeart/2005/8/layout/default#1"/>
    <dgm:cxn modelId="{BBDCB4D0-A1A8-410A-94F3-0FC29AA9C46F}" type="presParOf" srcId="{38F1456E-03A9-468B-A940-C46F0F725CF8}" destId="{F0C7F091-A610-43AC-AF35-BF8FF4215CBE}" srcOrd="3" destOrd="0" presId="urn:microsoft.com/office/officeart/2005/8/layout/default#1"/>
    <dgm:cxn modelId="{05108961-60D3-418D-8679-9A377E53F83E}" type="presParOf" srcId="{38F1456E-03A9-468B-A940-C46F0F725CF8}" destId="{534B5744-E510-4206-9B12-7829245FB486}" srcOrd="4" destOrd="0" presId="urn:microsoft.com/office/officeart/2005/8/layout/default#1"/>
    <dgm:cxn modelId="{2CC12A13-D59A-45FC-9276-FEDB2BCD7D20}" type="presParOf" srcId="{38F1456E-03A9-468B-A940-C46F0F725CF8}" destId="{2B98ED3D-B4BB-4BBB-800C-52B6D45798C1}" srcOrd="5" destOrd="0" presId="urn:microsoft.com/office/officeart/2005/8/layout/default#1"/>
    <dgm:cxn modelId="{6B3465E7-979B-417F-9234-81109F4F6835}" type="presParOf" srcId="{38F1456E-03A9-468B-A940-C46F0F725CF8}" destId="{CB31544A-B3FA-44B6-AEEA-208AD3B0FC53}" srcOrd="6" destOrd="0" presId="urn:microsoft.com/office/officeart/2005/8/layout/default#1"/>
    <dgm:cxn modelId="{F3E199D4-8CF1-4761-95A7-F802B3C3648B}" type="presParOf" srcId="{38F1456E-03A9-468B-A940-C46F0F725CF8}" destId="{FDFFC50D-73EB-4DD5-A865-D7BA06E6375A}" srcOrd="7" destOrd="0" presId="urn:microsoft.com/office/officeart/2005/8/layout/default#1"/>
    <dgm:cxn modelId="{483EC86D-2BE5-49BF-B960-92B2899E2836}" type="presParOf" srcId="{38F1456E-03A9-468B-A940-C46F0F725CF8}" destId="{0C72DED9-F8C6-4E14-9448-973D8F594830}" srcOrd="8" destOrd="0" presId="urn:microsoft.com/office/officeart/2005/8/layout/default#1"/>
    <dgm:cxn modelId="{304DEE69-BA39-41D0-A21E-AA25D797F62B}" type="presParOf" srcId="{38F1456E-03A9-468B-A940-C46F0F725CF8}" destId="{F5B12A00-0004-46C2-8447-2BE842B0CEEA}" srcOrd="9" destOrd="0" presId="urn:microsoft.com/office/officeart/2005/8/layout/default#1"/>
    <dgm:cxn modelId="{D3766769-B193-4B0D-B236-6AA31E02F44E}" type="presParOf" srcId="{38F1456E-03A9-468B-A940-C46F0F725CF8}" destId="{8DF68407-5D4E-4578-8AF2-FA09CB403561}" srcOrd="10" destOrd="0" presId="urn:microsoft.com/office/officeart/2005/8/layout/default#1"/>
    <dgm:cxn modelId="{29F9ACE3-9FC1-4C21-9E63-64871B526F9F}" type="presParOf" srcId="{38F1456E-03A9-468B-A940-C46F0F725CF8}" destId="{7E2F034E-1332-4114-BDDC-2833E936F255}" srcOrd="11" destOrd="0" presId="urn:microsoft.com/office/officeart/2005/8/layout/default#1"/>
    <dgm:cxn modelId="{57B23261-310E-4A1B-986B-174B2661A73B}" type="presParOf" srcId="{38F1456E-03A9-468B-A940-C46F0F725CF8}" destId="{7A4D2845-7D0A-4313-914B-D8FA68A6148D}" srcOrd="12" destOrd="0" presId="urn:microsoft.com/office/officeart/2005/8/layout/default#1"/>
    <dgm:cxn modelId="{AE389BC5-4470-4D28-8C55-A9E9F63D64B9}" type="presParOf" srcId="{38F1456E-03A9-468B-A940-C46F0F725CF8}" destId="{89ECB042-2A27-4969-943A-93A677351B72}" srcOrd="13" destOrd="0" presId="urn:microsoft.com/office/officeart/2005/8/layout/default#1"/>
    <dgm:cxn modelId="{13DC0ACE-1412-4A49-A4B7-FE23B4DDF43D}" type="presParOf" srcId="{38F1456E-03A9-468B-A940-C46F0F725CF8}" destId="{39329DD7-95C3-4C39-933F-EE7C1D270A03}" srcOrd="14" destOrd="0" presId="urn:microsoft.com/office/officeart/2005/8/layout/default#1"/>
    <dgm:cxn modelId="{A1CB3E7A-1B73-4FB8-8BD0-F973C0250B1B}" type="presParOf" srcId="{38F1456E-03A9-468B-A940-C46F0F725CF8}" destId="{F82B45A5-106C-485E-B425-AC8B4F76E763}" srcOrd="15" destOrd="0" presId="urn:microsoft.com/office/officeart/2005/8/layout/default#1"/>
    <dgm:cxn modelId="{8BBD9086-2958-40F3-91AB-95DE174EBDE1}" type="presParOf" srcId="{38F1456E-03A9-468B-A940-C46F0F725CF8}" destId="{9D8A4669-3380-447F-9894-9B7800CB3A8C}" srcOrd="16" destOrd="0" presId="urn:microsoft.com/office/officeart/2005/8/layout/default#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E0B2FAC8-D1FB-435E-86AB-60AE7EFA0784}" type="doc">
      <dgm:prSet loTypeId="urn:microsoft.com/office/officeart/2005/8/layout/h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E8325540-42E5-46E3-88CD-8A6C4F26460C}">
      <dgm:prSet/>
      <dgm:spPr/>
      <dgm:t>
        <a:bodyPr/>
        <a:lstStyle/>
        <a:p>
          <a:pPr rtl="0"/>
          <a:r>
            <a:rPr lang="en-US" smtClean="0"/>
            <a:t>Pasal 43 (2)</a:t>
          </a:r>
          <a:endParaRPr lang="en-US"/>
        </a:p>
      </dgm:t>
    </dgm:pt>
    <dgm:pt modelId="{581D4A75-B358-4089-9C3D-FC33B7D80164}" type="parTrans" cxnId="{916E96FB-FF53-48BF-8BBB-E2A402E644C3}">
      <dgm:prSet/>
      <dgm:spPr/>
      <dgm:t>
        <a:bodyPr/>
        <a:lstStyle/>
        <a:p>
          <a:endParaRPr lang="en-US"/>
        </a:p>
      </dgm:t>
    </dgm:pt>
    <dgm:pt modelId="{E7419E1E-19B5-4CD1-BE5A-5ECFF228D03B}" type="sibTrans" cxnId="{916E96FB-FF53-48BF-8BBB-E2A402E644C3}">
      <dgm:prSet/>
      <dgm:spPr/>
      <dgm:t>
        <a:bodyPr/>
        <a:lstStyle/>
        <a:p>
          <a:endParaRPr lang="en-US"/>
        </a:p>
      </dgm:t>
    </dgm:pt>
    <dgm:pt modelId="{B4BD3C83-581A-40B0-99DF-D2F2036CBC3B}">
      <dgm:prSet/>
      <dgm:spPr/>
      <dgm:t>
        <a:bodyPr/>
        <a:lstStyle/>
        <a:p>
          <a:pPr rtl="0"/>
          <a:r>
            <a:rPr lang="id-ID" smtClean="0"/>
            <a:t>Pemantauan sistem pengendalian intern dilaksanakan melalui pemantauan berkelanjutan, </a:t>
          </a:r>
          <a:r>
            <a:rPr lang="id-ID" b="1" smtClean="0">
              <a:solidFill>
                <a:srgbClr val="FF0000"/>
              </a:solidFill>
            </a:rPr>
            <a:t>evaluasi terpisah </a:t>
          </a:r>
          <a:r>
            <a:rPr lang="id-ID" smtClean="0"/>
            <a:t>dan tindak lanjut rekomendasi hasil audit dan reviu lainnya.</a:t>
          </a:r>
          <a:endParaRPr lang="en-US"/>
        </a:p>
      </dgm:t>
    </dgm:pt>
    <dgm:pt modelId="{2AF6F7B5-D197-451F-AD57-421611D4D027}" type="parTrans" cxnId="{F4F0659F-9C20-4500-814D-1E37DD77622A}">
      <dgm:prSet/>
      <dgm:spPr/>
      <dgm:t>
        <a:bodyPr/>
        <a:lstStyle/>
        <a:p>
          <a:endParaRPr lang="en-US"/>
        </a:p>
      </dgm:t>
    </dgm:pt>
    <dgm:pt modelId="{2FF84CC4-9435-472F-A7C9-9AF279CFC4FF}" type="sibTrans" cxnId="{F4F0659F-9C20-4500-814D-1E37DD77622A}">
      <dgm:prSet/>
      <dgm:spPr/>
      <dgm:t>
        <a:bodyPr/>
        <a:lstStyle/>
        <a:p>
          <a:endParaRPr lang="en-US"/>
        </a:p>
      </dgm:t>
    </dgm:pt>
    <dgm:pt modelId="{81726AC5-DD30-49C5-BD03-7ADD2F082EAB}">
      <dgm:prSet/>
      <dgm:spPr/>
      <dgm:t>
        <a:bodyPr/>
        <a:lstStyle/>
        <a:p>
          <a:pPr rtl="0"/>
          <a:r>
            <a:rPr lang="en-US" smtClean="0"/>
            <a:t>Pasal 45 (1)</a:t>
          </a:r>
          <a:endParaRPr lang="en-US"/>
        </a:p>
      </dgm:t>
    </dgm:pt>
    <dgm:pt modelId="{A5A02542-878C-49AC-931A-18E075C05FB4}" type="parTrans" cxnId="{A0D7CA47-BEB8-484B-8B6F-B1A169DBD453}">
      <dgm:prSet/>
      <dgm:spPr/>
      <dgm:t>
        <a:bodyPr/>
        <a:lstStyle/>
        <a:p>
          <a:endParaRPr lang="en-US"/>
        </a:p>
      </dgm:t>
    </dgm:pt>
    <dgm:pt modelId="{F6CB118A-AA7B-4975-B880-A296197B85ED}" type="sibTrans" cxnId="{A0D7CA47-BEB8-484B-8B6F-B1A169DBD453}">
      <dgm:prSet/>
      <dgm:spPr/>
      <dgm:t>
        <a:bodyPr/>
        <a:lstStyle/>
        <a:p>
          <a:endParaRPr lang="en-US"/>
        </a:p>
      </dgm:t>
    </dgm:pt>
    <dgm:pt modelId="{672757EF-9FD5-4390-90A1-E7551CB2A35C}">
      <dgm:prSet/>
      <dgm:spPr/>
      <dgm:t>
        <a:bodyPr/>
        <a:lstStyle/>
        <a:p>
          <a:pPr rtl="0"/>
          <a:r>
            <a:rPr lang="id-ID" smtClean="0"/>
            <a:t>Evaluasi terpisah diselenggarakan melalui </a:t>
          </a:r>
          <a:r>
            <a:rPr lang="id-ID" smtClean="0">
              <a:solidFill>
                <a:srgbClr val="FF0000"/>
              </a:solidFill>
            </a:rPr>
            <a:t>penilaian sendiri</a:t>
          </a:r>
          <a:r>
            <a:rPr lang="id-ID" smtClean="0"/>
            <a:t>, reviu dan pengujian efektivitas sistem pengendalian. </a:t>
          </a:r>
          <a:endParaRPr lang="en-US"/>
        </a:p>
      </dgm:t>
    </dgm:pt>
    <dgm:pt modelId="{DEAFFC58-B2BA-483A-BDD6-2753CC9C4C42}" type="parTrans" cxnId="{3AF5BE77-F40A-4127-9C4E-BF7279A65B71}">
      <dgm:prSet/>
      <dgm:spPr/>
      <dgm:t>
        <a:bodyPr/>
        <a:lstStyle/>
        <a:p>
          <a:endParaRPr lang="en-US"/>
        </a:p>
      </dgm:t>
    </dgm:pt>
    <dgm:pt modelId="{A35082EF-6546-4E03-92EC-2FABCAE943DF}" type="sibTrans" cxnId="{3AF5BE77-F40A-4127-9C4E-BF7279A65B71}">
      <dgm:prSet/>
      <dgm:spPr/>
      <dgm:t>
        <a:bodyPr/>
        <a:lstStyle/>
        <a:p>
          <a:endParaRPr lang="en-US"/>
        </a:p>
      </dgm:t>
    </dgm:pt>
    <dgm:pt modelId="{013893BD-9B21-4E3A-9485-3EDE8CD8A2B3}" type="pres">
      <dgm:prSet presAssocID="{E0B2FAC8-D1FB-435E-86AB-60AE7EFA0784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EF76407E-79DD-4A24-8B95-AFED59ED502C}" type="pres">
      <dgm:prSet presAssocID="{E8325540-42E5-46E3-88CD-8A6C4F26460C}" presName="composite" presStyleCnt="0"/>
      <dgm:spPr/>
    </dgm:pt>
    <dgm:pt modelId="{0ECB1E24-9F9F-4711-BB13-684FB05663EB}" type="pres">
      <dgm:prSet presAssocID="{E8325540-42E5-46E3-88CD-8A6C4F26460C}" presName="parTx" presStyleLbl="alignNode1" presStyleIdx="0" presStyleCnt="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5975631-723B-4323-949B-22C03A2DF654}" type="pres">
      <dgm:prSet presAssocID="{E8325540-42E5-46E3-88CD-8A6C4F26460C}" presName="desTx" presStyleLbl="alignAccFollowNode1" presStyleIdx="0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5F1C6A0-ED86-4A45-8F18-0C16B8047BAD}" type="pres">
      <dgm:prSet presAssocID="{E7419E1E-19B5-4CD1-BE5A-5ECFF228D03B}" presName="space" presStyleCnt="0"/>
      <dgm:spPr/>
    </dgm:pt>
    <dgm:pt modelId="{32D8751F-8C76-4C1F-BE67-AF8181F8B051}" type="pres">
      <dgm:prSet presAssocID="{81726AC5-DD30-49C5-BD03-7ADD2F082EAB}" presName="composite" presStyleCnt="0"/>
      <dgm:spPr/>
    </dgm:pt>
    <dgm:pt modelId="{AA3D323D-3A55-4024-A735-853832CD4B5F}" type="pres">
      <dgm:prSet presAssocID="{81726AC5-DD30-49C5-BD03-7ADD2F082EAB}" presName="parTx" presStyleLbl="alignNode1" presStyleIdx="1" presStyleCnt="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DD5DA3D-9F32-4AB7-943F-5C36229901DF}" type="pres">
      <dgm:prSet presAssocID="{81726AC5-DD30-49C5-BD03-7ADD2F082EAB}" presName="desTx" presStyleLbl="alignAccFollowNode1" presStyleIdx="1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916E96FB-FF53-48BF-8BBB-E2A402E644C3}" srcId="{E0B2FAC8-D1FB-435E-86AB-60AE7EFA0784}" destId="{E8325540-42E5-46E3-88CD-8A6C4F26460C}" srcOrd="0" destOrd="0" parTransId="{581D4A75-B358-4089-9C3D-FC33B7D80164}" sibTransId="{E7419E1E-19B5-4CD1-BE5A-5ECFF228D03B}"/>
    <dgm:cxn modelId="{C1344E03-F78C-4F84-AD85-AE55E1BC7450}" type="presOf" srcId="{81726AC5-DD30-49C5-BD03-7ADD2F082EAB}" destId="{AA3D323D-3A55-4024-A735-853832CD4B5F}" srcOrd="0" destOrd="0" presId="urn:microsoft.com/office/officeart/2005/8/layout/hList1"/>
    <dgm:cxn modelId="{A0D7CA47-BEB8-484B-8B6F-B1A169DBD453}" srcId="{E0B2FAC8-D1FB-435E-86AB-60AE7EFA0784}" destId="{81726AC5-DD30-49C5-BD03-7ADD2F082EAB}" srcOrd="1" destOrd="0" parTransId="{A5A02542-878C-49AC-931A-18E075C05FB4}" sibTransId="{F6CB118A-AA7B-4975-B880-A296197B85ED}"/>
    <dgm:cxn modelId="{7941E3C9-546E-44CA-8E17-2B4C5AD406D8}" type="presOf" srcId="{E8325540-42E5-46E3-88CD-8A6C4F26460C}" destId="{0ECB1E24-9F9F-4711-BB13-684FB05663EB}" srcOrd="0" destOrd="0" presId="urn:microsoft.com/office/officeart/2005/8/layout/hList1"/>
    <dgm:cxn modelId="{98481DCA-6AA7-49AF-8DDB-5EC4F9EC78E2}" type="presOf" srcId="{E0B2FAC8-D1FB-435E-86AB-60AE7EFA0784}" destId="{013893BD-9B21-4E3A-9485-3EDE8CD8A2B3}" srcOrd="0" destOrd="0" presId="urn:microsoft.com/office/officeart/2005/8/layout/hList1"/>
    <dgm:cxn modelId="{A8B12F78-597C-460D-A547-98E9CDF06DEF}" type="presOf" srcId="{672757EF-9FD5-4390-90A1-E7551CB2A35C}" destId="{FDD5DA3D-9F32-4AB7-943F-5C36229901DF}" srcOrd="0" destOrd="0" presId="urn:microsoft.com/office/officeart/2005/8/layout/hList1"/>
    <dgm:cxn modelId="{EECF76BE-E533-456C-953F-8340290731AE}" type="presOf" srcId="{B4BD3C83-581A-40B0-99DF-D2F2036CBC3B}" destId="{C5975631-723B-4323-949B-22C03A2DF654}" srcOrd="0" destOrd="0" presId="urn:microsoft.com/office/officeart/2005/8/layout/hList1"/>
    <dgm:cxn modelId="{F4F0659F-9C20-4500-814D-1E37DD77622A}" srcId="{E8325540-42E5-46E3-88CD-8A6C4F26460C}" destId="{B4BD3C83-581A-40B0-99DF-D2F2036CBC3B}" srcOrd="0" destOrd="0" parTransId="{2AF6F7B5-D197-451F-AD57-421611D4D027}" sibTransId="{2FF84CC4-9435-472F-A7C9-9AF279CFC4FF}"/>
    <dgm:cxn modelId="{3AF5BE77-F40A-4127-9C4E-BF7279A65B71}" srcId="{81726AC5-DD30-49C5-BD03-7ADD2F082EAB}" destId="{672757EF-9FD5-4390-90A1-E7551CB2A35C}" srcOrd="0" destOrd="0" parTransId="{DEAFFC58-B2BA-483A-BDD6-2753CC9C4C42}" sibTransId="{A35082EF-6546-4E03-92EC-2FABCAE943DF}"/>
    <dgm:cxn modelId="{0E2E90C7-C0D6-4F4F-91F0-4A83E685E7B3}" type="presParOf" srcId="{013893BD-9B21-4E3A-9485-3EDE8CD8A2B3}" destId="{EF76407E-79DD-4A24-8B95-AFED59ED502C}" srcOrd="0" destOrd="0" presId="urn:microsoft.com/office/officeart/2005/8/layout/hList1"/>
    <dgm:cxn modelId="{42DFECC3-F365-4BC1-BA03-B710F6804183}" type="presParOf" srcId="{EF76407E-79DD-4A24-8B95-AFED59ED502C}" destId="{0ECB1E24-9F9F-4711-BB13-684FB05663EB}" srcOrd="0" destOrd="0" presId="urn:microsoft.com/office/officeart/2005/8/layout/hList1"/>
    <dgm:cxn modelId="{BE63A726-3094-4161-8EF2-9F9483EFE84C}" type="presParOf" srcId="{EF76407E-79DD-4A24-8B95-AFED59ED502C}" destId="{C5975631-723B-4323-949B-22C03A2DF654}" srcOrd="1" destOrd="0" presId="urn:microsoft.com/office/officeart/2005/8/layout/hList1"/>
    <dgm:cxn modelId="{FA919CE0-FA3E-4A71-8418-6A4CD15550BC}" type="presParOf" srcId="{013893BD-9B21-4E3A-9485-3EDE8CD8A2B3}" destId="{15F1C6A0-ED86-4A45-8F18-0C16B8047BAD}" srcOrd="1" destOrd="0" presId="urn:microsoft.com/office/officeart/2005/8/layout/hList1"/>
    <dgm:cxn modelId="{C264E9D9-1252-41EA-BD62-736D85A88C2D}" type="presParOf" srcId="{013893BD-9B21-4E3A-9485-3EDE8CD8A2B3}" destId="{32D8751F-8C76-4C1F-BE67-AF8181F8B051}" srcOrd="2" destOrd="0" presId="urn:microsoft.com/office/officeart/2005/8/layout/hList1"/>
    <dgm:cxn modelId="{DA268D20-2F48-43F8-92E3-885FA2F8D028}" type="presParOf" srcId="{32D8751F-8C76-4C1F-BE67-AF8181F8B051}" destId="{AA3D323D-3A55-4024-A735-853832CD4B5F}" srcOrd="0" destOrd="0" presId="urn:microsoft.com/office/officeart/2005/8/layout/hList1"/>
    <dgm:cxn modelId="{4BA921E6-E187-49DA-A98F-EA6DA11F0833}" type="presParOf" srcId="{32D8751F-8C76-4C1F-BE67-AF8181F8B051}" destId="{FDD5DA3D-9F32-4AB7-943F-5C36229901DF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5E9E5B52-7D32-413B-BDAB-E0526A526EBB}" type="doc">
      <dgm:prSet loTypeId="urn:microsoft.com/office/officeart/2008/layout/Lined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1A7B9747-9308-4382-A15A-08495592D4B9}">
      <dgm:prSet/>
      <dgm:spPr/>
      <dgm:t>
        <a:bodyPr/>
        <a:lstStyle/>
        <a:p>
          <a:pPr rtl="0"/>
          <a:r>
            <a:rPr lang="en-US" b="1" dirty="0" smtClean="0"/>
            <a:t>P</a:t>
          </a:r>
          <a:r>
            <a:rPr lang="id-ID" b="1" dirty="0" smtClean="0"/>
            <a:t>impinan instansi Pemerintah</a:t>
          </a:r>
          <a:r>
            <a:rPr lang="en-US" dirty="0" smtClean="0"/>
            <a:t> </a:t>
          </a:r>
          <a:r>
            <a:rPr lang="en-US" dirty="0" err="1" smtClean="0"/>
            <a:t>wajib</a:t>
          </a:r>
          <a:r>
            <a:rPr lang="en-US" dirty="0" smtClean="0"/>
            <a:t> </a:t>
          </a:r>
          <a:r>
            <a:rPr lang="en-US" dirty="0" err="1" smtClean="0"/>
            <a:t>melakukan</a:t>
          </a:r>
          <a:r>
            <a:rPr lang="en-US" dirty="0" smtClean="0"/>
            <a:t> </a:t>
          </a:r>
          <a:r>
            <a:rPr lang="en-US" dirty="0" err="1" smtClean="0"/>
            <a:t>pengendalian</a:t>
          </a:r>
          <a:r>
            <a:rPr lang="en-US" dirty="0" smtClean="0"/>
            <a:t> </a:t>
          </a:r>
          <a:r>
            <a:rPr lang="en-US" dirty="0" err="1" smtClean="0"/>
            <a:t>atas</a:t>
          </a:r>
          <a:r>
            <a:rPr lang="en-US" dirty="0" smtClean="0"/>
            <a:t> </a:t>
          </a:r>
          <a:r>
            <a:rPr lang="en-US" dirty="0" err="1" smtClean="0"/>
            <a:t>penyelenggaraan</a:t>
          </a:r>
          <a:r>
            <a:rPr lang="en-US" dirty="0" smtClean="0"/>
            <a:t> </a:t>
          </a:r>
          <a:r>
            <a:rPr lang="en-US" dirty="0" err="1" smtClean="0"/>
            <a:t>kegiatan</a:t>
          </a:r>
          <a:r>
            <a:rPr lang="en-US" dirty="0" smtClean="0"/>
            <a:t> </a:t>
          </a:r>
          <a:r>
            <a:rPr lang="en-US" dirty="0" err="1" smtClean="0"/>
            <a:t>pemerintahan</a:t>
          </a:r>
          <a:r>
            <a:rPr lang="en-US" dirty="0" smtClean="0"/>
            <a:t>.</a:t>
          </a:r>
          <a:r>
            <a:rPr lang="id-ID" dirty="0" smtClean="0"/>
            <a:t> (Ps 2 (1) PP 60/2008)</a:t>
          </a:r>
          <a:endParaRPr lang="en-US" dirty="0"/>
        </a:p>
      </dgm:t>
    </dgm:pt>
    <dgm:pt modelId="{5EF8621D-8C1D-47F2-B415-2A56867739DF}" type="parTrans" cxnId="{3E1A5E2C-2679-44F7-AC40-B56A7A3C8259}">
      <dgm:prSet/>
      <dgm:spPr/>
      <dgm:t>
        <a:bodyPr/>
        <a:lstStyle/>
        <a:p>
          <a:endParaRPr lang="en-US"/>
        </a:p>
      </dgm:t>
    </dgm:pt>
    <dgm:pt modelId="{1D1ABA1A-2033-4387-B9C3-B20E062844F8}" type="sibTrans" cxnId="{3E1A5E2C-2679-44F7-AC40-B56A7A3C8259}">
      <dgm:prSet/>
      <dgm:spPr/>
      <dgm:t>
        <a:bodyPr/>
        <a:lstStyle/>
        <a:p>
          <a:endParaRPr lang="en-US"/>
        </a:p>
      </dgm:t>
    </dgm:pt>
    <dgm:pt modelId="{06DE495C-04FF-4810-BD20-C2229E5ED080}">
      <dgm:prSet/>
      <dgm:spPr/>
      <dgm:t>
        <a:bodyPr/>
        <a:lstStyle/>
        <a:p>
          <a:pPr rtl="0"/>
          <a:r>
            <a:rPr lang="id-ID" dirty="0" smtClean="0"/>
            <a:t>Pimpinan instansi tidak dapat mendelegasikan atau mempercayakan tanggung jawab mereka atas risiko dan pengendalian.</a:t>
          </a:r>
          <a:endParaRPr lang="en-US" dirty="0"/>
        </a:p>
      </dgm:t>
    </dgm:pt>
    <dgm:pt modelId="{EBF27434-A1F8-404A-9BD5-B379BC52A0F4}" type="parTrans" cxnId="{30A4CCB8-3774-4CB0-AC56-E60A1054E80F}">
      <dgm:prSet/>
      <dgm:spPr/>
      <dgm:t>
        <a:bodyPr/>
        <a:lstStyle/>
        <a:p>
          <a:endParaRPr lang="en-US"/>
        </a:p>
      </dgm:t>
    </dgm:pt>
    <dgm:pt modelId="{7A8D4109-8513-4222-B2D9-6E57A961D0D5}" type="sibTrans" cxnId="{30A4CCB8-3774-4CB0-AC56-E60A1054E80F}">
      <dgm:prSet/>
      <dgm:spPr/>
      <dgm:t>
        <a:bodyPr/>
        <a:lstStyle/>
        <a:p>
          <a:endParaRPr lang="en-US"/>
        </a:p>
      </dgm:t>
    </dgm:pt>
    <dgm:pt modelId="{EAF4DB35-255A-43A2-BCCB-6B2523F532A0}">
      <dgm:prSet/>
      <dgm:spPr/>
      <dgm:t>
        <a:bodyPr/>
        <a:lstStyle/>
        <a:p>
          <a:pPr rtl="0"/>
          <a:r>
            <a:rPr lang="id-ID" smtClean="0"/>
            <a:t>CSA menegaskan tanggung jawab utama untuk desain, operasi, dan pemeliharaan pengendalian internal adalah pada pimpinan instansi</a:t>
          </a:r>
          <a:endParaRPr lang="en-US"/>
        </a:p>
      </dgm:t>
    </dgm:pt>
    <dgm:pt modelId="{13897552-5E91-4FF5-A95D-70AAC06C0307}" type="parTrans" cxnId="{0313B70F-B9F2-4CC5-8E6D-108641FB1AB2}">
      <dgm:prSet/>
      <dgm:spPr/>
      <dgm:t>
        <a:bodyPr/>
        <a:lstStyle/>
        <a:p>
          <a:endParaRPr lang="en-US"/>
        </a:p>
      </dgm:t>
    </dgm:pt>
    <dgm:pt modelId="{0F683895-C8A5-40FD-BCF0-9135BFC0C56B}" type="sibTrans" cxnId="{0313B70F-B9F2-4CC5-8E6D-108641FB1AB2}">
      <dgm:prSet/>
      <dgm:spPr/>
      <dgm:t>
        <a:bodyPr/>
        <a:lstStyle/>
        <a:p>
          <a:endParaRPr lang="en-US"/>
        </a:p>
      </dgm:t>
    </dgm:pt>
    <dgm:pt modelId="{45A4EEC2-D017-479F-AC40-EC46D5C6CCC5}">
      <dgm:prSet/>
      <dgm:spPr/>
      <dgm:t>
        <a:bodyPr/>
        <a:lstStyle/>
        <a:p>
          <a:pPr rtl="0"/>
          <a:r>
            <a:rPr lang="id-ID" smtClean="0"/>
            <a:t>CSA dapat menjadi alat yang sangat baik untuk membantu Pimpinan dalam memperoleh informasi yang diperlukan untuk menjalankan tanggung jawab mereka atas risiko dan pengendalian</a:t>
          </a:r>
          <a:endParaRPr lang="en-US"/>
        </a:p>
      </dgm:t>
    </dgm:pt>
    <dgm:pt modelId="{DB42CBA9-32E3-495C-8886-679AD1F874EE}" type="parTrans" cxnId="{5029E3A1-66C1-4BEB-B782-94F726B2E962}">
      <dgm:prSet/>
      <dgm:spPr/>
      <dgm:t>
        <a:bodyPr/>
        <a:lstStyle/>
        <a:p>
          <a:endParaRPr lang="en-US"/>
        </a:p>
      </dgm:t>
    </dgm:pt>
    <dgm:pt modelId="{D07BF14C-9360-4C78-A65C-2C04515B6118}" type="sibTrans" cxnId="{5029E3A1-66C1-4BEB-B782-94F726B2E962}">
      <dgm:prSet/>
      <dgm:spPr/>
      <dgm:t>
        <a:bodyPr/>
        <a:lstStyle/>
        <a:p>
          <a:endParaRPr lang="en-US"/>
        </a:p>
      </dgm:t>
    </dgm:pt>
    <dgm:pt modelId="{2470B3DA-3093-4D0F-8A15-8F63AEA7718D}">
      <dgm:prSet/>
      <dgm:spPr/>
      <dgm:t>
        <a:bodyPr/>
        <a:lstStyle/>
        <a:p>
          <a:pPr rtl="0"/>
          <a:r>
            <a:rPr lang="en-US" b="1" dirty="0" smtClean="0"/>
            <a:t>P</a:t>
          </a:r>
          <a:r>
            <a:rPr lang="id-ID" b="1" dirty="0" smtClean="0"/>
            <a:t>impinan instansi Pemerintah</a:t>
          </a:r>
          <a:r>
            <a:rPr lang="en-US" dirty="0" smtClean="0"/>
            <a:t> </a:t>
          </a:r>
          <a:r>
            <a:rPr lang="en-US" dirty="0" err="1" smtClean="0"/>
            <a:t>wajib</a:t>
          </a:r>
          <a:r>
            <a:rPr lang="en-US" dirty="0" smtClean="0"/>
            <a:t> </a:t>
          </a:r>
          <a:r>
            <a:rPr lang="en-US" dirty="0" err="1" smtClean="0"/>
            <a:t>melakukan</a:t>
          </a:r>
          <a:r>
            <a:rPr lang="en-US" dirty="0" smtClean="0"/>
            <a:t> </a:t>
          </a:r>
          <a:r>
            <a:rPr lang="id-ID" dirty="0" smtClean="0"/>
            <a:t>Penilaian Risiko (Ps 13 (1) PP 60/2008)</a:t>
          </a:r>
        </a:p>
        <a:p>
          <a:pPr rtl="0"/>
          <a:endParaRPr lang="en-US" dirty="0"/>
        </a:p>
      </dgm:t>
    </dgm:pt>
    <dgm:pt modelId="{A166F225-C5FF-4B20-BC2C-B04515702D0E}" type="parTrans" cxnId="{7217F82E-60CB-420C-9F03-944FAF4CF24D}">
      <dgm:prSet/>
      <dgm:spPr/>
    </dgm:pt>
    <dgm:pt modelId="{27684B90-EA81-460E-B171-BE13DB6BB17C}" type="sibTrans" cxnId="{7217F82E-60CB-420C-9F03-944FAF4CF24D}">
      <dgm:prSet/>
      <dgm:spPr/>
    </dgm:pt>
    <dgm:pt modelId="{0DF625C4-136B-42F5-AC97-FB33247F0129}" type="pres">
      <dgm:prSet presAssocID="{5E9E5B52-7D32-413B-BDAB-E0526A526EBB}" presName="vert0" presStyleCnt="0">
        <dgm:presLayoutVars>
          <dgm:dir/>
          <dgm:animOne val="branch"/>
          <dgm:animLvl val="lvl"/>
        </dgm:presLayoutVars>
      </dgm:prSet>
      <dgm:spPr/>
      <dgm:t>
        <a:bodyPr/>
        <a:lstStyle/>
        <a:p>
          <a:endParaRPr lang="en-US"/>
        </a:p>
      </dgm:t>
    </dgm:pt>
    <dgm:pt modelId="{4C57F634-9172-479D-8403-A1204C1CFD16}" type="pres">
      <dgm:prSet presAssocID="{1A7B9747-9308-4382-A15A-08495592D4B9}" presName="thickLine" presStyleLbl="alignNode1" presStyleIdx="0" presStyleCnt="5"/>
      <dgm:spPr/>
    </dgm:pt>
    <dgm:pt modelId="{6E9DC02E-90EF-42DE-AFE9-0EA67F106881}" type="pres">
      <dgm:prSet presAssocID="{1A7B9747-9308-4382-A15A-08495592D4B9}" presName="horz1" presStyleCnt="0"/>
      <dgm:spPr/>
    </dgm:pt>
    <dgm:pt modelId="{49D0E2BA-8068-495B-89B8-E64103D88D1C}" type="pres">
      <dgm:prSet presAssocID="{1A7B9747-9308-4382-A15A-08495592D4B9}" presName="tx1" presStyleLbl="revTx" presStyleIdx="0" presStyleCnt="5"/>
      <dgm:spPr/>
      <dgm:t>
        <a:bodyPr/>
        <a:lstStyle/>
        <a:p>
          <a:endParaRPr lang="en-US"/>
        </a:p>
      </dgm:t>
    </dgm:pt>
    <dgm:pt modelId="{DC704ADD-9009-4838-A27A-FF3A5AEF747A}" type="pres">
      <dgm:prSet presAssocID="{1A7B9747-9308-4382-A15A-08495592D4B9}" presName="vert1" presStyleCnt="0"/>
      <dgm:spPr/>
    </dgm:pt>
    <dgm:pt modelId="{87958CA0-408E-46B9-89A8-A7BC07AD05C6}" type="pres">
      <dgm:prSet presAssocID="{2470B3DA-3093-4D0F-8A15-8F63AEA7718D}" presName="thickLine" presStyleLbl="alignNode1" presStyleIdx="1" presStyleCnt="5"/>
      <dgm:spPr/>
    </dgm:pt>
    <dgm:pt modelId="{589F6159-F37A-428E-9445-2E56F6A2DC21}" type="pres">
      <dgm:prSet presAssocID="{2470B3DA-3093-4D0F-8A15-8F63AEA7718D}" presName="horz1" presStyleCnt="0"/>
      <dgm:spPr/>
    </dgm:pt>
    <dgm:pt modelId="{548C3990-F066-4B13-B84A-51121E7C9304}" type="pres">
      <dgm:prSet presAssocID="{2470B3DA-3093-4D0F-8A15-8F63AEA7718D}" presName="tx1" presStyleLbl="revTx" presStyleIdx="1" presStyleCnt="5"/>
      <dgm:spPr/>
      <dgm:t>
        <a:bodyPr/>
        <a:lstStyle/>
        <a:p>
          <a:endParaRPr lang="id-ID"/>
        </a:p>
      </dgm:t>
    </dgm:pt>
    <dgm:pt modelId="{199A1B37-88DC-4838-AB6D-8147711349E3}" type="pres">
      <dgm:prSet presAssocID="{2470B3DA-3093-4D0F-8A15-8F63AEA7718D}" presName="vert1" presStyleCnt="0"/>
      <dgm:spPr/>
    </dgm:pt>
    <dgm:pt modelId="{C132FB9C-C9AB-46D7-BB12-DE05ED8CDA46}" type="pres">
      <dgm:prSet presAssocID="{06DE495C-04FF-4810-BD20-C2229E5ED080}" presName="thickLine" presStyleLbl="alignNode1" presStyleIdx="2" presStyleCnt="5"/>
      <dgm:spPr/>
    </dgm:pt>
    <dgm:pt modelId="{BFB3C288-79DB-4815-80F7-98738184C7CE}" type="pres">
      <dgm:prSet presAssocID="{06DE495C-04FF-4810-BD20-C2229E5ED080}" presName="horz1" presStyleCnt="0"/>
      <dgm:spPr/>
    </dgm:pt>
    <dgm:pt modelId="{3D1325FD-7E0A-4BC4-92EE-3FDD1BCD0888}" type="pres">
      <dgm:prSet presAssocID="{06DE495C-04FF-4810-BD20-C2229E5ED080}" presName="tx1" presStyleLbl="revTx" presStyleIdx="2" presStyleCnt="5"/>
      <dgm:spPr/>
      <dgm:t>
        <a:bodyPr/>
        <a:lstStyle/>
        <a:p>
          <a:endParaRPr lang="en-US"/>
        </a:p>
      </dgm:t>
    </dgm:pt>
    <dgm:pt modelId="{BB961C77-9006-4BC5-ADDE-67E16DA273F7}" type="pres">
      <dgm:prSet presAssocID="{06DE495C-04FF-4810-BD20-C2229E5ED080}" presName="vert1" presStyleCnt="0"/>
      <dgm:spPr/>
    </dgm:pt>
    <dgm:pt modelId="{8FC21AB2-C37E-49D7-BBE0-BD9344471504}" type="pres">
      <dgm:prSet presAssocID="{EAF4DB35-255A-43A2-BCCB-6B2523F532A0}" presName="thickLine" presStyleLbl="alignNode1" presStyleIdx="3" presStyleCnt="5"/>
      <dgm:spPr/>
    </dgm:pt>
    <dgm:pt modelId="{31E1F1A7-9B54-44A9-A082-6C7B79506610}" type="pres">
      <dgm:prSet presAssocID="{EAF4DB35-255A-43A2-BCCB-6B2523F532A0}" presName="horz1" presStyleCnt="0"/>
      <dgm:spPr/>
    </dgm:pt>
    <dgm:pt modelId="{61D67BEC-7531-486B-A091-21E838B7BCED}" type="pres">
      <dgm:prSet presAssocID="{EAF4DB35-255A-43A2-BCCB-6B2523F532A0}" presName="tx1" presStyleLbl="revTx" presStyleIdx="3" presStyleCnt="5"/>
      <dgm:spPr/>
      <dgm:t>
        <a:bodyPr/>
        <a:lstStyle/>
        <a:p>
          <a:endParaRPr lang="en-US"/>
        </a:p>
      </dgm:t>
    </dgm:pt>
    <dgm:pt modelId="{7D76E5A4-C510-488C-826A-4BFD454D031B}" type="pres">
      <dgm:prSet presAssocID="{EAF4DB35-255A-43A2-BCCB-6B2523F532A0}" presName="vert1" presStyleCnt="0"/>
      <dgm:spPr/>
    </dgm:pt>
    <dgm:pt modelId="{3062E2CF-9E2A-4218-82E7-59A30655A8AB}" type="pres">
      <dgm:prSet presAssocID="{45A4EEC2-D017-479F-AC40-EC46D5C6CCC5}" presName="thickLine" presStyleLbl="alignNode1" presStyleIdx="4" presStyleCnt="5"/>
      <dgm:spPr/>
    </dgm:pt>
    <dgm:pt modelId="{02515812-D7B1-4555-9450-AB306C3128E6}" type="pres">
      <dgm:prSet presAssocID="{45A4EEC2-D017-479F-AC40-EC46D5C6CCC5}" presName="horz1" presStyleCnt="0"/>
      <dgm:spPr/>
    </dgm:pt>
    <dgm:pt modelId="{407005A7-3D81-4CA0-92D1-1E97B9A526C5}" type="pres">
      <dgm:prSet presAssocID="{45A4EEC2-D017-479F-AC40-EC46D5C6CCC5}" presName="tx1" presStyleLbl="revTx" presStyleIdx="4" presStyleCnt="5"/>
      <dgm:spPr/>
      <dgm:t>
        <a:bodyPr/>
        <a:lstStyle/>
        <a:p>
          <a:endParaRPr lang="en-US"/>
        </a:p>
      </dgm:t>
    </dgm:pt>
    <dgm:pt modelId="{299C078A-71F4-4D3D-BF85-951295B20389}" type="pres">
      <dgm:prSet presAssocID="{45A4EEC2-D017-479F-AC40-EC46D5C6CCC5}" presName="vert1" presStyleCnt="0"/>
      <dgm:spPr/>
    </dgm:pt>
  </dgm:ptLst>
  <dgm:cxnLst>
    <dgm:cxn modelId="{0313B70F-B9F2-4CC5-8E6D-108641FB1AB2}" srcId="{5E9E5B52-7D32-413B-BDAB-E0526A526EBB}" destId="{EAF4DB35-255A-43A2-BCCB-6B2523F532A0}" srcOrd="3" destOrd="0" parTransId="{13897552-5E91-4FF5-A95D-70AAC06C0307}" sibTransId="{0F683895-C8A5-40FD-BCF0-9135BFC0C56B}"/>
    <dgm:cxn modelId="{30A4CCB8-3774-4CB0-AC56-E60A1054E80F}" srcId="{5E9E5B52-7D32-413B-BDAB-E0526A526EBB}" destId="{06DE495C-04FF-4810-BD20-C2229E5ED080}" srcOrd="2" destOrd="0" parTransId="{EBF27434-A1F8-404A-9BD5-B379BC52A0F4}" sibTransId="{7A8D4109-8513-4222-B2D9-6E57A961D0D5}"/>
    <dgm:cxn modelId="{5029E3A1-66C1-4BEB-B782-94F726B2E962}" srcId="{5E9E5B52-7D32-413B-BDAB-E0526A526EBB}" destId="{45A4EEC2-D017-479F-AC40-EC46D5C6CCC5}" srcOrd="4" destOrd="0" parTransId="{DB42CBA9-32E3-495C-8886-679AD1F874EE}" sibTransId="{D07BF14C-9360-4C78-A65C-2C04515B6118}"/>
    <dgm:cxn modelId="{CDBBD44E-0325-4719-9ADA-00D211DAF10D}" type="presOf" srcId="{2470B3DA-3093-4D0F-8A15-8F63AEA7718D}" destId="{548C3990-F066-4B13-B84A-51121E7C9304}" srcOrd="0" destOrd="0" presId="urn:microsoft.com/office/officeart/2008/layout/LinedList"/>
    <dgm:cxn modelId="{FFAB29F6-21F9-481A-94BA-8BB314386D02}" type="presOf" srcId="{1A7B9747-9308-4382-A15A-08495592D4B9}" destId="{49D0E2BA-8068-495B-89B8-E64103D88D1C}" srcOrd="0" destOrd="0" presId="urn:microsoft.com/office/officeart/2008/layout/LinedList"/>
    <dgm:cxn modelId="{7217F82E-60CB-420C-9F03-944FAF4CF24D}" srcId="{5E9E5B52-7D32-413B-BDAB-E0526A526EBB}" destId="{2470B3DA-3093-4D0F-8A15-8F63AEA7718D}" srcOrd="1" destOrd="0" parTransId="{A166F225-C5FF-4B20-BC2C-B04515702D0E}" sibTransId="{27684B90-EA81-460E-B171-BE13DB6BB17C}"/>
    <dgm:cxn modelId="{3E1A5E2C-2679-44F7-AC40-B56A7A3C8259}" srcId="{5E9E5B52-7D32-413B-BDAB-E0526A526EBB}" destId="{1A7B9747-9308-4382-A15A-08495592D4B9}" srcOrd="0" destOrd="0" parTransId="{5EF8621D-8C1D-47F2-B415-2A56867739DF}" sibTransId="{1D1ABA1A-2033-4387-B9C3-B20E062844F8}"/>
    <dgm:cxn modelId="{57F0A3AE-A37C-4665-8C6A-737F19FE6EDB}" type="presOf" srcId="{5E9E5B52-7D32-413B-BDAB-E0526A526EBB}" destId="{0DF625C4-136B-42F5-AC97-FB33247F0129}" srcOrd="0" destOrd="0" presId="urn:microsoft.com/office/officeart/2008/layout/LinedList"/>
    <dgm:cxn modelId="{ABFE0301-6289-46BF-9224-204A07B2FE2C}" type="presOf" srcId="{EAF4DB35-255A-43A2-BCCB-6B2523F532A0}" destId="{61D67BEC-7531-486B-A091-21E838B7BCED}" srcOrd="0" destOrd="0" presId="urn:microsoft.com/office/officeart/2008/layout/LinedList"/>
    <dgm:cxn modelId="{75A8458A-58DD-47FC-83C9-807D9802C184}" type="presOf" srcId="{45A4EEC2-D017-479F-AC40-EC46D5C6CCC5}" destId="{407005A7-3D81-4CA0-92D1-1E97B9A526C5}" srcOrd="0" destOrd="0" presId="urn:microsoft.com/office/officeart/2008/layout/LinedList"/>
    <dgm:cxn modelId="{5E7424E2-23EF-493C-AD29-904A734D4412}" type="presOf" srcId="{06DE495C-04FF-4810-BD20-C2229E5ED080}" destId="{3D1325FD-7E0A-4BC4-92EE-3FDD1BCD0888}" srcOrd="0" destOrd="0" presId="urn:microsoft.com/office/officeart/2008/layout/LinedList"/>
    <dgm:cxn modelId="{816E3877-E3C3-4C6E-B4D8-3361993A4A92}" type="presParOf" srcId="{0DF625C4-136B-42F5-AC97-FB33247F0129}" destId="{4C57F634-9172-479D-8403-A1204C1CFD16}" srcOrd="0" destOrd="0" presId="urn:microsoft.com/office/officeart/2008/layout/LinedList"/>
    <dgm:cxn modelId="{7677F1BA-3DCC-4FE7-B87E-C6A2C597D5D1}" type="presParOf" srcId="{0DF625C4-136B-42F5-AC97-FB33247F0129}" destId="{6E9DC02E-90EF-42DE-AFE9-0EA67F106881}" srcOrd="1" destOrd="0" presId="urn:microsoft.com/office/officeart/2008/layout/LinedList"/>
    <dgm:cxn modelId="{DAF0609F-8A60-4739-8A70-816AB1CA1770}" type="presParOf" srcId="{6E9DC02E-90EF-42DE-AFE9-0EA67F106881}" destId="{49D0E2BA-8068-495B-89B8-E64103D88D1C}" srcOrd="0" destOrd="0" presId="urn:microsoft.com/office/officeart/2008/layout/LinedList"/>
    <dgm:cxn modelId="{989083F3-7FFC-4433-BCFE-8FBF13DFC6BB}" type="presParOf" srcId="{6E9DC02E-90EF-42DE-AFE9-0EA67F106881}" destId="{DC704ADD-9009-4838-A27A-FF3A5AEF747A}" srcOrd="1" destOrd="0" presId="urn:microsoft.com/office/officeart/2008/layout/LinedList"/>
    <dgm:cxn modelId="{30797675-856B-4D56-84EA-029152A7C412}" type="presParOf" srcId="{0DF625C4-136B-42F5-AC97-FB33247F0129}" destId="{87958CA0-408E-46B9-89A8-A7BC07AD05C6}" srcOrd="2" destOrd="0" presId="urn:microsoft.com/office/officeart/2008/layout/LinedList"/>
    <dgm:cxn modelId="{521BC80C-7D1B-49F7-8970-394D91E6B09F}" type="presParOf" srcId="{0DF625C4-136B-42F5-AC97-FB33247F0129}" destId="{589F6159-F37A-428E-9445-2E56F6A2DC21}" srcOrd="3" destOrd="0" presId="urn:microsoft.com/office/officeart/2008/layout/LinedList"/>
    <dgm:cxn modelId="{0A0EE9DB-A33A-4F3B-887D-9EED234910CC}" type="presParOf" srcId="{589F6159-F37A-428E-9445-2E56F6A2DC21}" destId="{548C3990-F066-4B13-B84A-51121E7C9304}" srcOrd="0" destOrd="0" presId="urn:microsoft.com/office/officeart/2008/layout/LinedList"/>
    <dgm:cxn modelId="{B7F0BB78-71B6-4E3D-8662-0CC01A7DE6C3}" type="presParOf" srcId="{589F6159-F37A-428E-9445-2E56F6A2DC21}" destId="{199A1B37-88DC-4838-AB6D-8147711349E3}" srcOrd="1" destOrd="0" presId="urn:microsoft.com/office/officeart/2008/layout/LinedList"/>
    <dgm:cxn modelId="{35C98DF9-FDEE-401D-8A4C-C4CBDEC57169}" type="presParOf" srcId="{0DF625C4-136B-42F5-AC97-FB33247F0129}" destId="{C132FB9C-C9AB-46D7-BB12-DE05ED8CDA46}" srcOrd="4" destOrd="0" presId="urn:microsoft.com/office/officeart/2008/layout/LinedList"/>
    <dgm:cxn modelId="{3AD1D98B-BC02-46B1-97F8-9985971B99B7}" type="presParOf" srcId="{0DF625C4-136B-42F5-AC97-FB33247F0129}" destId="{BFB3C288-79DB-4815-80F7-98738184C7CE}" srcOrd="5" destOrd="0" presId="urn:microsoft.com/office/officeart/2008/layout/LinedList"/>
    <dgm:cxn modelId="{7F4A30E0-E108-4204-BB6C-8F716DB515BE}" type="presParOf" srcId="{BFB3C288-79DB-4815-80F7-98738184C7CE}" destId="{3D1325FD-7E0A-4BC4-92EE-3FDD1BCD0888}" srcOrd="0" destOrd="0" presId="urn:microsoft.com/office/officeart/2008/layout/LinedList"/>
    <dgm:cxn modelId="{982FA44D-8A1E-4027-800C-EE8AEC56993C}" type="presParOf" srcId="{BFB3C288-79DB-4815-80F7-98738184C7CE}" destId="{BB961C77-9006-4BC5-ADDE-67E16DA273F7}" srcOrd="1" destOrd="0" presId="urn:microsoft.com/office/officeart/2008/layout/LinedList"/>
    <dgm:cxn modelId="{7FB1373B-D558-487F-8516-E1A193F96E9F}" type="presParOf" srcId="{0DF625C4-136B-42F5-AC97-FB33247F0129}" destId="{8FC21AB2-C37E-49D7-BBE0-BD9344471504}" srcOrd="6" destOrd="0" presId="urn:microsoft.com/office/officeart/2008/layout/LinedList"/>
    <dgm:cxn modelId="{F47FA02F-2410-4FCC-A7B7-8FFF87B02186}" type="presParOf" srcId="{0DF625C4-136B-42F5-AC97-FB33247F0129}" destId="{31E1F1A7-9B54-44A9-A082-6C7B79506610}" srcOrd="7" destOrd="0" presId="urn:microsoft.com/office/officeart/2008/layout/LinedList"/>
    <dgm:cxn modelId="{A26F1532-D528-4AB9-B222-DA2E6563AB4C}" type="presParOf" srcId="{31E1F1A7-9B54-44A9-A082-6C7B79506610}" destId="{61D67BEC-7531-486B-A091-21E838B7BCED}" srcOrd="0" destOrd="0" presId="urn:microsoft.com/office/officeart/2008/layout/LinedList"/>
    <dgm:cxn modelId="{650D601C-FF10-4CBC-A2E3-2301EF951972}" type="presParOf" srcId="{31E1F1A7-9B54-44A9-A082-6C7B79506610}" destId="{7D76E5A4-C510-488C-826A-4BFD454D031B}" srcOrd="1" destOrd="0" presId="urn:microsoft.com/office/officeart/2008/layout/LinedList"/>
    <dgm:cxn modelId="{CC5C8C6B-4CA7-4E83-A903-81C814C3B292}" type="presParOf" srcId="{0DF625C4-136B-42F5-AC97-FB33247F0129}" destId="{3062E2CF-9E2A-4218-82E7-59A30655A8AB}" srcOrd="8" destOrd="0" presId="urn:microsoft.com/office/officeart/2008/layout/LinedList"/>
    <dgm:cxn modelId="{5E077533-B9B2-4820-B6C3-3E1F688C6F39}" type="presParOf" srcId="{0DF625C4-136B-42F5-AC97-FB33247F0129}" destId="{02515812-D7B1-4555-9450-AB306C3128E6}" srcOrd="9" destOrd="0" presId="urn:microsoft.com/office/officeart/2008/layout/LinedList"/>
    <dgm:cxn modelId="{03CB1151-6FC0-437B-BF9D-8CEABBFACA4C}" type="presParOf" srcId="{02515812-D7B1-4555-9450-AB306C3128E6}" destId="{407005A7-3D81-4CA0-92D1-1E97B9A526C5}" srcOrd="0" destOrd="0" presId="urn:microsoft.com/office/officeart/2008/layout/LinedList"/>
    <dgm:cxn modelId="{B90B6815-E500-4AD2-968D-8B77963C5925}" type="presParOf" srcId="{02515812-D7B1-4555-9450-AB306C3128E6}" destId="{299C078A-71F4-4D3D-BF85-951295B20389}" srcOrd="1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FB14D218-1A97-4E00-8099-E290B31C4D76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en-US"/>
        </a:p>
      </dgm:t>
    </dgm:pt>
    <dgm:pt modelId="{4F2EA7F4-BC01-4EA3-9C90-3498FB425D8F}">
      <dgm:prSet/>
      <dgm:spPr/>
      <dgm:t>
        <a:bodyPr/>
        <a:lstStyle/>
        <a:p>
          <a:pPr rtl="0"/>
          <a:r>
            <a:rPr lang="en-US" smtClean="0"/>
            <a:t>Workshop</a:t>
          </a:r>
          <a:endParaRPr lang="en-US"/>
        </a:p>
      </dgm:t>
    </dgm:pt>
    <dgm:pt modelId="{40923196-A3ED-4D62-B443-C9AFD57AC062}" type="parTrans" cxnId="{1BE6B3AA-1761-40CA-AB97-60F2B843B2BE}">
      <dgm:prSet/>
      <dgm:spPr/>
      <dgm:t>
        <a:bodyPr/>
        <a:lstStyle/>
        <a:p>
          <a:endParaRPr lang="en-US"/>
        </a:p>
      </dgm:t>
    </dgm:pt>
    <dgm:pt modelId="{C48EF3DA-D1AB-4BA7-BDE7-A4064DDF96BB}" type="sibTrans" cxnId="{1BE6B3AA-1761-40CA-AB97-60F2B843B2BE}">
      <dgm:prSet/>
      <dgm:spPr/>
      <dgm:t>
        <a:bodyPr/>
        <a:lstStyle/>
        <a:p>
          <a:endParaRPr lang="en-US"/>
        </a:p>
      </dgm:t>
    </dgm:pt>
    <dgm:pt modelId="{D12518E3-01F6-4261-A8F1-4FE781CED8F8}">
      <dgm:prSet/>
      <dgm:spPr/>
      <dgm:t>
        <a:bodyPr/>
        <a:lstStyle/>
        <a:p>
          <a:pPr algn="just" rtl="0"/>
          <a:r>
            <a:rPr lang="en-US" dirty="0" err="1" smtClean="0"/>
            <a:t>Pertemuan</a:t>
          </a:r>
          <a:r>
            <a:rPr lang="en-US" dirty="0" smtClean="0"/>
            <a:t> yang </a:t>
          </a:r>
          <a:r>
            <a:rPr lang="en-US" dirty="0" err="1" smtClean="0"/>
            <a:t>difasilitasi</a:t>
          </a:r>
          <a:r>
            <a:rPr lang="en-US" dirty="0" smtClean="0"/>
            <a:t> </a:t>
          </a:r>
          <a:r>
            <a:rPr lang="en-US" dirty="0" err="1" smtClean="0"/>
            <a:t>oleh</a:t>
          </a:r>
          <a:r>
            <a:rPr lang="en-US" dirty="0" smtClean="0"/>
            <a:t> </a:t>
          </a:r>
          <a:r>
            <a:rPr lang="en-US" dirty="0" err="1" smtClean="0"/>
            <a:t>fasilitator</a:t>
          </a:r>
          <a:r>
            <a:rPr lang="en-US" dirty="0" smtClean="0"/>
            <a:t> </a:t>
          </a:r>
          <a:r>
            <a:rPr lang="en-US" dirty="0" err="1" smtClean="0"/>
            <a:t>untuk</a:t>
          </a:r>
          <a:r>
            <a:rPr lang="en-US" dirty="0" smtClean="0"/>
            <a:t> </a:t>
          </a:r>
          <a:r>
            <a:rPr lang="en-US" dirty="0" err="1" smtClean="0"/>
            <a:t>menilai</a:t>
          </a:r>
          <a:r>
            <a:rPr lang="en-US" dirty="0" smtClean="0"/>
            <a:t> </a:t>
          </a:r>
          <a:r>
            <a:rPr lang="en-US" dirty="0" err="1" smtClean="0"/>
            <a:t>risiko</a:t>
          </a:r>
          <a:r>
            <a:rPr lang="en-US" dirty="0" smtClean="0"/>
            <a:t> </a:t>
          </a:r>
          <a:r>
            <a:rPr lang="en-US" dirty="0" err="1" smtClean="0"/>
            <a:t>terkait</a:t>
          </a:r>
          <a:r>
            <a:rPr lang="en-US" dirty="0" smtClean="0"/>
            <a:t> </a:t>
          </a:r>
          <a:r>
            <a:rPr lang="en-US" dirty="0" err="1" smtClean="0"/>
            <a:t>dengan</a:t>
          </a:r>
          <a:r>
            <a:rPr lang="en-US" dirty="0" smtClean="0"/>
            <a:t> </a:t>
          </a:r>
          <a:r>
            <a:rPr lang="en-US" dirty="0" err="1" smtClean="0"/>
            <a:t>tujuan</a:t>
          </a:r>
          <a:r>
            <a:rPr lang="en-US" dirty="0" smtClean="0"/>
            <a:t> yang </a:t>
          </a:r>
          <a:r>
            <a:rPr lang="en-US" dirty="0" err="1" smtClean="0"/>
            <a:t>akan</a:t>
          </a:r>
          <a:r>
            <a:rPr lang="en-US" dirty="0" smtClean="0"/>
            <a:t> </a:t>
          </a:r>
          <a:r>
            <a:rPr lang="en-US" dirty="0" err="1" smtClean="0"/>
            <a:t>dicapai</a:t>
          </a:r>
          <a:r>
            <a:rPr lang="en-US" dirty="0" smtClean="0"/>
            <a:t>.</a:t>
          </a:r>
          <a:endParaRPr lang="en-US" dirty="0"/>
        </a:p>
      </dgm:t>
    </dgm:pt>
    <dgm:pt modelId="{BA6B9157-233D-48F9-9BBB-F18BCCE5F4BC}" type="parTrans" cxnId="{91D99C76-AF6D-492B-968A-06069D970F72}">
      <dgm:prSet/>
      <dgm:spPr/>
      <dgm:t>
        <a:bodyPr/>
        <a:lstStyle/>
        <a:p>
          <a:endParaRPr lang="en-US"/>
        </a:p>
      </dgm:t>
    </dgm:pt>
    <dgm:pt modelId="{0477990B-63D3-4B78-8D3D-530701E5B61A}" type="sibTrans" cxnId="{91D99C76-AF6D-492B-968A-06069D970F72}">
      <dgm:prSet/>
      <dgm:spPr/>
      <dgm:t>
        <a:bodyPr/>
        <a:lstStyle/>
        <a:p>
          <a:endParaRPr lang="en-US"/>
        </a:p>
      </dgm:t>
    </dgm:pt>
    <dgm:pt modelId="{6599F3F5-0053-4E0A-8EFA-4F1D4EA7F41E}">
      <dgm:prSet/>
      <dgm:spPr/>
      <dgm:t>
        <a:bodyPr/>
        <a:lstStyle/>
        <a:p>
          <a:pPr rtl="0"/>
          <a:r>
            <a:rPr lang="en-US" smtClean="0"/>
            <a:t>Survei</a:t>
          </a:r>
          <a:endParaRPr lang="en-US"/>
        </a:p>
      </dgm:t>
    </dgm:pt>
    <dgm:pt modelId="{6BA1E5BD-9398-49EE-968A-12B32CD8129F}" type="parTrans" cxnId="{CB2A0B0E-A9A2-4680-BCB7-5AF2019CEA53}">
      <dgm:prSet/>
      <dgm:spPr/>
      <dgm:t>
        <a:bodyPr/>
        <a:lstStyle/>
        <a:p>
          <a:endParaRPr lang="en-US"/>
        </a:p>
      </dgm:t>
    </dgm:pt>
    <dgm:pt modelId="{C7B27D8D-928F-4828-9C0C-93F63621230B}" type="sibTrans" cxnId="{CB2A0B0E-A9A2-4680-BCB7-5AF2019CEA53}">
      <dgm:prSet/>
      <dgm:spPr/>
      <dgm:t>
        <a:bodyPr/>
        <a:lstStyle/>
        <a:p>
          <a:endParaRPr lang="en-US"/>
        </a:p>
      </dgm:t>
    </dgm:pt>
    <dgm:pt modelId="{77A398A5-FB57-472B-B6E3-706C4EFC8A14}">
      <dgm:prSet/>
      <dgm:spPr/>
      <dgm:t>
        <a:bodyPr/>
        <a:lstStyle/>
        <a:p>
          <a:pPr algn="just" rtl="0"/>
          <a:r>
            <a:rPr lang="id-ID" dirty="0" smtClean="0"/>
            <a:t>Memberikan kuesioner kepada responden dan biasanya dilakukan apabila budaya organisasi masih belum terbuka dengan kritik-kritik dan saran-saran.</a:t>
          </a:r>
          <a:endParaRPr lang="en-US" dirty="0"/>
        </a:p>
      </dgm:t>
    </dgm:pt>
    <dgm:pt modelId="{EA5B1355-29D5-4F5A-8305-812E6F8E1182}" type="parTrans" cxnId="{9761A74C-4A54-44E9-9527-B38937406DDB}">
      <dgm:prSet/>
      <dgm:spPr/>
      <dgm:t>
        <a:bodyPr/>
        <a:lstStyle/>
        <a:p>
          <a:endParaRPr lang="en-US"/>
        </a:p>
      </dgm:t>
    </dgm:pt>
    <dgm:pt modelId="{8E2C4F8B-7883-4A9F-9981-7D06001A36BA}" type="sibTrans" cxnId="{9761A74C-4A54-44E9-9527-B38937406DDB}">
      <dgm:prSet/>
      <dgm:spPr/>
      <dgm:t>
        <a:bodyPr/>
        <a:lstStyle/>
        <a:p>
          <a:endParaRPr lang="en-US"/>
        </a:p>
      </dgm:t>
    </dgm:pt>
    <dgm:pt modelId="{4821F78B-E106-45E9-8FB8-D7211FABF4E6}">
      <dgm:prSet/>
      <dgm:spPr/>
      <dgm:t>
        <a:bodyPr/>
        <a:lstStyle/>
        <a:p>
          <a:pPr rtl="0"/>
          <a:r>
            <a:rPr lang="en-US" smtClean="0"/>
            <a:t>Analisis manajemen</a:t>
          </a:r>
          <a:endParaRPr lang="en-US"/>
        </a:p>
      </dgm:t>
    </dgm:pt>
    <dgm:pt modelId="{6C636E32-D0F5-4754-B71E-A018B7178EDD}" type="parTrans" cxnId="{9B389E69-A19D-481C-BE4C-B4530C64422D}">
      <dgm:prSet/>
      <dgm:spPr/>
      <dgm:t>
        <a:bodyPr/>
        <a:lstStyle/>
        <a:p>
          <a:endParaRPr lang="en-US"/>
        </a:p>
      </dgm:t>
    </dgm:pt>
    <dgm:pt modelId="{703A19F4-9874-4B0E-B9A4-84BFFB9CEC74}" type="sibTrans" cxnId="{9B389E69-A19D-481C-BE4C-B4530C64422D}">
      <dgm:prSet/>
      <dgm:spPr/>
      <dgm:t>
        <a:bodyPr/>
        <a:lstStyle/>
        <a:p>
          <a:endParaRPr lang="en-US"/>
        </a:p>
      </dgm:t>
    </dgm:pt>
    <dgm:pt modelId="{37C05279-7EA9-465B-AE73-422CE9207B34}">
      <dgm:prSet/>
      <dgm:spPr/>
      <dgm:t>
        <a:bodyPr/>
        <a:lstStyle/>
        <a:p>
          <a:pPr algn="just" rtl="0"/>
          <a:r>
            <a:rPr lang="id-ID" dirty="0" smtClean="0"/>
            <a:t>Analisis yang dihasilkan oleh manajemen berdasarkan diskusi, reviu, atau kuesioner dalam rangka mendukung suatu opini/pendapat tertentu atau membuat kesimpulan atas suatu permasalahan tertentu.</a:t>
          </a:r>
          <a:endParaRPr lang="en-US" dirty="0"/>
        </a:p>
      </dgm:t>
    </dgm:pt>
    <dgm:pt modelId="{EE2B0976-5B88-46D2-9578-103EE17A8549}" type="parTrans" cxnId="{BF5C7C8A-9256-42E8-B487-509550BCEE69}">
      <dgm:prSet/>
      <dgm:spPr/>
      <dgm:t>
        <a:bodyPr/>
        <a:lstStyle/>
        <a:p>
          <a:endParaRPr lang="en-US"/>
        </a:p>
      </dgm:t>
    </dgm:pt>
    <dgm:pt modelId="{B57B8503-45E6-4122-B553-10F77AB4B3A4}" type="sibTrans" cxnId="{BF5C7C8A-9256-42E8-B487-509550BCEE69}">
      <dgm:prSet/>
      <dgm:spPr/>
      <dgm:t>
        <a:bodyPr/>
        <a:lstStyle/>
        <a:p>
          <a:endParaRPr lang="en-US"/>
        </a:p>
      </dgm:t>
    </dgm:pt>
    <dgm:pt modelId="{DF423682-D019-452E-BDD9-F6AF30F17A99}" type="pres">
      <dgm:prSet presAssocID="{FB14D218-1A97-4E00-8099-E290B31C4D76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3CA30277-1D95-4F3B-A784-8C9EDBB6E125}" type="pres">
      <dgm:prSet presAssocID="{4F2EA7F4-BC01-4EA3-9C90-3498FB425D8F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6B7ABDE-7BCE-4AF4-A8F3-A2765D4BA1E6}" type="pres">
      <dgm:prSet presAssocID="{4F2EA7F4-BC01-4EA3-9C90-3498FB425D8F}" presName="childText" presStyleLbl="revTx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71AC589-69FE-4F4B-9EA9-3336CC05B9F0}" type="pres">
      <dgm:prSet presAssocID="{6599F3F5-0053-4E0A-8EFA-4F1D4EA7F41E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38136C3-12AF-4533-9168-F7238818F191}" type="pres">
      <dgm:prSet presAssocID="{6599F3F5-0053-4E0A-8EFA-4F1D4EA7F41E}" presName="childText" presStyleLbl="revTx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EA8A7C1-310A-46AB-8F52-812EAE875501}" type="pres">
      <dgm:prSet presAssocID="{4821F78B-E106-45E9-8FB8-D7211FABF4E6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98369EB-D8ED-400E-933A-EDF94EE37E35}" type="pres">
      <dgm:prSet presAssocID="{4821F78B-E106-45E9-8FB8-D7211FABF4E6}" presName="childText" presStyleLbl="revTx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1BE6B3AA-1761-40CA-AB97-60F2B843B2BE}" srcId="{FB14D218-1A97-4E00-8099-E290B31C4D76}" destId="{4F2EA7F4-BC01-4EA3-9C90-3498FB425D8F}" srcOrd="0" destOrd="0" parTransId="{40923196-A3ED-4D62-B443-C9AFD57AC062}" sibTransId="{C48EF3DA-D1AB-4BA7-BDE7-A4064DDF96BB}"/>
    <dgm:cxn modelId="{9D7DBA47-FA1B-43E2-BB2B-46877E2F14F9}" type="presOf" srcId="{77A398A5-FB57-472B-B6E3-706C4EFC8A14}" destId="{D38136C3-12AF-4533-9168-F7238818F191}" srcOrd="0" destOrd="0" presId="urn:microsoft.com/office/officeart/2005/8/layout/vList2"/>
    <dgm:cxn modelId="{A264EE90-F4D8-4A52-AD01-A711DE56013E}" type="presOf" srcId="{4821F78B-E106-45E9-8FB8-D7211FABF4E6}" destId="{3EA8A7C1-310A-46AB-8F52-812EAE875501}" srcOrd="0" destOrd="0" presId="urn:microsoft.com/office/officeart/2005/8/layout/vList2"/>
    <dgm:cxn modelId="{BF5C7C8A-9256-42E8-B487-509550BCEE69}" srcId="{4821F78B-E106-45E9-8FB8-D7211FABF4E6}" destId="{37C05279-7EA9-465B-AE73-422CE9207B34}" srcOrd="0" destOrd="0" parTransId="{EE2B0976-5B88-46D2-9578-103EE17A8549}" sibTransId="{B57B8503-45E6-4122-B553-10F77AB4B3A4}"/>
    <dgm:cxn modelId="{9B389E69-A19D-481C-BE4C-B4530C64422D}" srcId="{FB14D218-1A97-4E00-8099-E290B31C4D76}" destId="{4821F78B-E106-45E9-8FB8-D7211FABF4E6}" srcOrd="2" destOrd="0" parTransId="{6C636E32-D0F5-4754-B71E-A018B7178EDD}" sibTransId="{703A19F4-9874-4B0E-B9A4-84BFFB9CEC74}"/>
    <dgm:cxn modelId="{9D5D7C25-D147-4A24-AA2F-3CF20758851D}" type="presOf" srcId="{6599F3F5-0053-4E0A-8EFA-4F1D4EA7F41E}" destId="{971AC589-69FE-4F4B-9EA9-3336CC05B9F0}" srcOrd="0" destOrd="0" presId="urn:microsoft.com/office/officeart/2005/8/layout/vList2"/>
    <dgm:cxn modelId="{3C628752-EFB1-44B9-AB52-866D0E38D402}" type="presOf" srcId="{4F2EA7F4-BC01-4EA3-9C90-3498FB425D8F}" destId="{3CA30277-1D95-4F3B-A784-8C9EDBB6E125}" srcOrd="0" destOrd="0" presId="urn:microsoft.com/office/officeart/2005/8/layout/vList2"/>
    <dgm:cxn modelId="{91D99C76-AF6D-492B-968A-06069D970F72}" srcId="{4F2EA7F4-BC01-4EA3-9C90-3498FB425D8F}" destId="{D12518E3-01F6-4261-A8F1-4FE781CED8F8}" srcOrd="0" destOrd="0" parTransId="{BA6B9157-233D-48F9-9BBB-F18BCCE5F4BC}" sibTransId="{0477990B-63D3-4B78-8D3D-530701E5B61A}"/>
    <dgm:cxn modelId="{0BF721EA-EAAC-4353-AB07-F01716660EDF}" type="presOf" srcId="{D12518E3-01F6-4261-A8F1-4FE781CED8F8}" destId="{66B7ABDE-7BCE-4AF4-A8F3-A2765D4BA1E6}" srcOrd="0" destOrd="0" presId="urn:microsoft.com/office/officeart/2005/8/layout/vList2"/>
    <dgm:cxn modelId="{9761A74C-4A54-44E9-9527-B38937406DDB}" srcId="{6599F3F5-0053-4E0A-8EFA-4F1D4EA7F41E}" destId="{77A398A5-FB57-472B-B6E3-706C4EFC8A14}" srcOrd="0" destOrd="0" parTransId="{EA5B1355-29D5-4F5A-8305-812E6F8E1182}" sibTransId="{8E2C4F8B-7883-4A9F-9981-7D06001A36BA}"/>
    <dgm:cxn modelId="{4B6F57C7-91B1-44F5-AA9B-3D5022740B46}" type="presOf" srcId="{FB14D218-1A97-4E00-8099-E290B31C4D76}" destId="{DF423682-D019-452E-BDD9-F6AF30F17A99}" srcOrd="0" destOrd="0" presId="urn:microsoft.com/office/officeart/2005/8/layout/vList2"/>
    <dgm:cxn modelId="{CB2A0B0E-A9A2-4680-BCB7-5AF2019CEA53}" srcId="{FB14D218-1A97-4E00-8099-E290B31C4D76}" destId="{6599F3F5-0053-4E0A-8EFA-4F1D4EA7F41E}" srcOrd="1" destOrd="0" parTransId="{6BA1E5BD-9398-49EE-968A-12B32CD8129F}" sibTransId="{C7B27D8D-928F-4828-9C0C-93F63621230B}"/>
    <dgm:cxn modelId="{24C527DE-0954-4346-A07A-39D304995A63}" type="presOf" srcId="{37C05279-7EA9-465B-AE73-422CE9207B34}" destId="{A98369EB-D8ED-400E-933A-EDF94EE37E35}" srcOrd="0" destOrd="0" presId="urn:microsoft.com/office/officeart/2005/8/layout/vList2"/>
    <dgm:cxn modelId="{A67281D4-641A-46F6-9697-70553D4D14BA}" type="presParOf" srcId="{DF423682-D019-452E-BDD9-F6AF30F17A99}" destId="{3CA30277-1D95-4F3B-A784-8C9EDBB6E125}" srcOrd="0" destOrd="0" presId="urn:microsoft.com/office/officeart/2005/8/layout/vList2"/>
    <dgm:cxn modelId="{B5B29E20-CC87-49BD-B41A-B82CF0BECBED}" type="presParOf" srcId="{DF423682-D019-452E-BDD9-F6AF30F17A99}" destId="{66B7ABDE-7BCE-4AF4-A8F3-A2765D4BA1E6}" srcOrd="1" destOrd="0" presId="urn:microsoft.com/office/officeart/2005/8/layout/vList2"/>
    <dgm:cxn modelId="{376EC013-872B-4142-8AA2-77056FE8B61B}" type="presParOf" srcId="{DF423682-D019-452E-BDD9-F6AF30F17A99}" destId="{971AC589-69FE-4F4B-9EA9-3336CC05B9F0}" srcOrd="2" destOrd="0" presId="urn:microsoft.com/office/officeart/2005/8/layout/vList2"/>
    <dgm:cxn modelId="{134332C6-368E-4D46-A197-CAE35AD253E5}" type="presParOf" srcId="{DF423682-D019-452E-BDD9-F6AF30F17A99}" destId="{D38136C3-12AF-4533-9168-F7238818F191}" srcOrd="3" destOrd="0" presId="urn:microsoft.com/office/officeart/2005/8/layout/vList2"/>
    <dgm:cxn modelId="{7E576E10-6911-429A-887E-D6B81CE1DBB6}" type="presParOf" srcId="{DF423682-D019-452E-BDD9-F6AF30F17A99}" destId="{3EA8A7C1-310A-46AB-8F52-812EAE875501}" srcOrd="4" destOrd="0" presId="urn:microsoft.com/office/officeart/2005/8/layout/vList2"/>
    <dgm:cxn modelId="{788F0ABC-E2C7-4450-83C7-68024ABFB435}" type="presParOf" srcId="{DF423682-D019-452E-BDD9-F6AF30F17A99}" destId="{A98369EB-D8ED-400E-933A-EDF94EE37E35}" srcOrd="5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FB14D218-1A97-4E00-8099-E290B31C4D76}" type="doc">
      <dgm:prSet loTypeId="urn:microsoft.com/office/officeart/2005/8/layout/pyramid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4F2EA7F4-BC01-4EA3-9C90-3498FB425D8F}">
      <dgm:prSet custT="1"/>
      <dgm:spPr/>
      <dgm:t>
        <a:bodyPr/>
        <a:lstStyle/>
        <a:p>
          <a:pPr algn="just" rtl="0"/>
          <a:r>
            <a:rPr lang="en-US" sz="2600" dirty="0" err="1" smtClean="0"/>
            <a:t>Berdasarkan</a:t>
          </a:r>
          <a:r>
            <a:rPr lang="en-US" sz="2600" dirty="0" smtClean="0"/>
            <a:t> </a:t>
          </a:r>
          <a:r>
            <a:rPr lang="en-US" sz="2600" dirty="0" err="1" smtClean="0"/>
            <a:t>ketiga</a:t>
          </a:r>
          <a:r>
            <a:rPr lang="en-US" sz="2600" dirty="0" smtClean="0"/>
            <a:t> </a:t>
          </a:r>
          <a:r>
            <a:rPr lang="en-US" sz="2600" dirty="0" err="1" smtClean="0"/>
            <a:t>pendekatan</a:t>
          </a:r>
          <a:r>
            <a:rPr lang="en-US" sz="2600" dirty="0" smtClean="0"/>
            <a:t> </a:t>
          </a:r>
          <a:r>
            <a:rPr lang="en-US" sz="2600" dirty="0" err="1" smtClean="0"/>
            <a:t>tersebut</a:t>
          </a:r>
          <a:r>
            <a:rPr lang="en-US" sz="2600" dirty="0" smtClean="0"/>
            <a:t>, yang </a:t>
          </a:r>
          <a:r>
            <a:rPr lang="en-US" sz="2600" dirty="0" err="1" smtClean="0"/>
            <a:t>direkomendasikan</a:t>
          </a:r>
          <a:r>
            <a:rPr lang="en-US" sz="2600" dirty="0" smtClean="0"/>
            <a:t> </a:t>
          </a:r>
          <a:r>
            <a:rPr lang="en-US" sz="2600" dirty="0" err="1" smtClean="0"/>
            <a:t>oleh</a:t>
          </a:r>
          <a:r>
            <a:rPr lang="en-US" sz="2600" dirty="0" smtClean="0"/>
            <a:t> IIA </a:t>
          </a:r>
          <a:r>
            <a:rPr lang="en-US" sz="2600" dirty="0" err="1" smtClean="0"/>
            <a:t>adalah</a:t>
          </a:r>
          <a:r>
            <a:rPr lang="en-US" sz="2600" dirty="0" smtClean="0"/>
            <a:t> </a:t>
          </a:r>
          <a:r>
            <a:rPr lang="en-US" sz="3200" b="1" i="0" dirty="0" err="1" smtClean="0">
              <a:solidFill>
                <a:schemeClr val="accent1">
                  <a:lumMod val="50000"/>
                </a:schemeClr>
              </a:solidFill>
            </a:rPr>
            <a:t>metode</a:t>
          </a:r>
          <a:r>
            <a:rPr lang="en-US" sz="3200" b="1" i="0" dirty="0" smtClean="0">
              <a:solidFill>
                <a:schemeClr val="accent1">
                  <a:lumMod val="50000"/>
                </a:schemeClr>
              </a:solidFill>
            </a:rPr>
            <a:t> workshop</a:t>
          </a:r>
          <a:endParaRPr lang="en-US" sz="3200" b="1" i="0" dirty="0">
            <a:solidFill>
              <a:schemeClr val="accent1">
                <a:lumMod val="50000"/>
              </a:schemeClr>
            </a:solidFill>
          </a:endParaRPr>
        </a:p>
      </dgm:t>
    </dgm:pt>
    <dgm:pt modelId="{40923196-A3ED-4D62-B443-C9AFD57AC062}" type="parTrans" cxnId="{1BE6B3AA-1761-40CA-AB97-60F2B843B2BE}">
      <dgm:prSet/>
      <dgm:spPr/>
      <dgm:t>
        <a:bodyPr/>
        <a:lstStyle/>
        <a:p>
          <a:endParaRPr lang="en-US"/>
        </a:p>
      </dgm:t>
    </dgm:pt>
    <dgm:pt modelId="{C48EF3DA-D1AB-4BA7-BDE7-A4064DDF96BB}" type="sibTrans" cxnId="{1BE6B3AA-1761-40CA-AB97-60F2B843B2BE}">
      <dgm:prSet/>
      <dgm:spPr/>
      <dgm:t>
        <a:bodyPr/>
        <a:lstStyle/>
        <a:p>
          <a:endParaRPr lang="en-US"/>
        </a:p>
      </dgm:t>
    </dgm:pt>
    <dgm:pt modelId="{09B75F06-E29C-4459-93A8-0DF3D86271E5}" type="pres">
      <dgm:prSet presAssocID="{FB14D218-1A97-4E00-8099-E290B31C4D76}" presName="compositeShape" presStyleCnt="0">
        <dgm:presLayoutVars>
          <dgm:dir/>
          <dgm:resizeHandles/>
        </dgm:presLayoutVars>
      </dgm:prSet>
      <dgm:spPr/>
      <dgm:t>
        <a:bodyPr/>
        <a:lstStyle/>
        <a:p>
          <a:endParaRPr lang="en-US"/>
        </a:p>
      </dgm:t>
    </dgm:pt>
    <dgm:pt modelId="{03C240E6-CD0D-4C54-91C2-5CAAE3128E85}" type="pres">
      <dgm:prSet presAssocID="{FB14D218-1A97-4E00-8099-E290B31C4D76}" presName="pyramid" presStyleLbl="node1" presStyleIdx="0" presStyleCnt="1"/>
      <dgm:spPr/>
    </dgm:pt>
    <dgm:pt modelId="{EE92D4FB-C759-44AF-859B-EBA9420BCF39}" type="pres">
      <dgm:prSet presAssocID="{FB14D218-1A97-4E00-8099-E290B31C4D76}" presName="theList" presStyleCnt="0"/>
      <dgm:spPr/>
    </dgm:pt>
    <dgm:pt modelId="{067A12B1-77CC-44FA-AA30-96A776616B47}" type="pres">
      <dgm:prSet presAssocID="{4F2EA7F4-BC01-4EA3-9C90-3498FB425D8F}" presName="aNode" presStyleLbl="fgAcc1" presStyleIdx="0" presStyleCnt="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B916E6A-8140-4AFF-AAF1-C74160C41793}" type="pres">
      <dgm:prSet presAssocID="{4F2EA7F4-BC01-4EA3-9C90-3498FB425D8F}" presName="aSpace" presStyleCnt="0"/>
      <dgm:spPr/>
    </dgm:pt>
  </dgm:ptLst>
  <dgm:cxnLst>
    <dgm:cxn modelId="{1BE6B3AA-1761-40CA-AB97-60F2B843B2BE}" srcId="{FB14D218-1A97-4E00-8099-E290B31C4D76}" destId="{4F2EA7F4-BC01-4EA3-9C90-3498FB425D8F}" srcOrd="0" destOrd="0" parTransId="{40923196-A3ED-4D62-B443-C9AFD57AC062}" sibTransId="{C48EF3DA-D1AB-4BA7-BDE7-A4064DDF96BB}"/>
    <dgm:cxn modelId="{916A102E-02C0-4D7D-8BD7-90118CCA819A}" type="presOf" srcId="{FB14D218-1A97-4E00-8099-E290B31C4D76}" destId="{09B75F06-E29C-4459-93A8-0DF3D86271E5}" srcOrd="0" destOrd="0" presId="urn:microsoft.com/office/officeart/2005/8/layout/pyramid2"/>
    <dgm:cxn modelId="{C134CF16-3B80-43BD-93FA-E1496254071C}" type="presOf" srcId="{4F2EA7F4-BC01-4EA3-9C90-3498FB425D8F}" destId="{067A12B1-77CC-44FA-AA30-96A776616B47}" srcOrd="0" destOrd="0" presId="urn:microsoft.com/office/officeart/2005/8/layout/pyramid2"/>
    <dgm:cxn modelId="{1B953523-51AA-4DFA-A03F-47F925FE1E5B}" type="presParOf" srcId="{09B75F06-E29C-4459-93A8-0DF3D86271E5}" destId="{03C240E6-CD0D-4C54-91C2-5CAAE3128E85}" srcOrd="0" destOrd="0" presId="urn:microsoft.com/office/officeart/2005/8/layout/pyramid2"/>
    <dgm:cxn modelId="{50F40AFB-23B5-4694-BC9F-9350D87D23D7}" type="presParOf" srcId="{09B75F06-E29C-4459-93A8-0DF3D86271E5}" destId="{EE92D4FB-C759-44AF-859B-EBA9420BCF39}" srcOrd="1" destOrd="0" presId="urn:microsoft.com/office/officeart/2005/8/layout/pyramid2"/>
    <dgm:cxn modelId="{F032DDC9-C0AF-437F-8426-BCA191439EED}" type="presParOf" srcId="{EE92D4FB-C759-44AF-859B-EBA9420BCF39}" destId="{067A12B1-77CC-44FA-AA30-96A776616B47}" srcOrd="0" destOrd="0" presId="urn:microsoft.com/office/officeart/2005/8/layout/pyramid2"/>
    <dgm:cxn modelId="{539113A9-8899-43F7-88F5-EDF4E5660950}" type="presParOf" srcId="{EE92D4FB-C759-44AF-859B-EBA9420BCF39}" destId="{2B916E6A-8140-4AFF-AAF1-C74160C41793}" srcOrd="1" destOrd="0" presId="urn:microsoft.com/office/officeart/2005/8/layout/pyramid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252A9163-BCB4-4BAD-A495-BC4C7347595B}" type="doc">
      <dgm:prSet loTypeId="urn:microsoft.com/office/officeart/2008/layout/Lined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40D8639C-4697-494D-AD75-5C98AD8E0BE4}">
      <dgm:prSet/>
      <dgm:spPr/>
      <dgm:t>
        <a:bodyPr/>
        <a:lstStyle/>
        <a:p>
          <a:pPr rtl="0"/>
          <a:r>
            <a:rPr lang="en-US" b="1" smtClean="0"/>
            <a:t>Objective based</a:t>
          </a:r>
          <a:endParaRPr lang="en-US"/>
        </a:p>
      </dgm:t>
    </dgm:pt>
    <dgm:pt modelId="{881EA1E3-903B-4110-84C1-8E1F232E6BC5}" type="parTrans" cxnId="{8158ABC0-5A73-4EB1-B262-84F8A7E0FC3D}">
      <dgm:prSet/>
      <dgm:spPr/>
      <dgm:t>
        <a:bodyPr/>
        <a:lstStyle/>
        <a:p>
          <a:endParaRPr lang="en-US"/>
        </a:p>
      </dgm:t>
    </dgm:pt>
    <dgm:pt modelId="{AF0380B0-BCFF-4ACC-A431-6745F209039C}" type="sibTrans" cxnId="{8158ABC0-5A73-4EB1-B262-84F8A7E0FC3D}">
      <dgm:prSet/>
      <dgm:spPr/>
      <dgm:t>
        <a:bodyPr/>
        <a:lstStyle/>
        <a:p>
          <a:endParaRPr lang="en-US"/>
        </a:p>
      </dgm:t>
    </dgm:pt>
    <dgm:pt modelId="{13522F7D-1368-4CED-8E7B-74029DB34D18}">
      <dgm:prSet/>
      <dgm:spPr/>
      <dgm:t>
        <a:bodyPr/>
        <a:lstStyle/>
        <a:p>
          <a:pPr rtl="0"/>
          <a:r>
            <a:rPr lang="id-ID" dirty="0" smtClean="0"/>
            <a:t>F</a:t>
          </a:r>
          <a:r>
            <a:rPr lang="en-US" dirty="0" err="1" smtClean="0"/>
            <a:t>okus</a:t>
          </a:r>
          <a:r>
            <a:rPr lang="en-US" dirty="0" smtClean="0"/>
            <a:t> </a:t>
          </a:r>
          <a:r>
            <a:rPr lang="en-US" dirty="0" err="1" smtClean="0"/>
            <a:t>pada</a:t>
          </a:r>
          <a:r>
            <a:rPr lang="en-US" dirty="0" smtClean="0"/>
            <a:t> </a:t>
          </a:r>
          <a:r>
            <a:rPr lang="id-ID" b="1" dirty="0" smtClean="0">
              <a:solidFill>
                <a:schemeClr val="accent5">
                  <a:lumMod val="50000"/>
                </a:schemeClr>
              </a:solidFill>
            </a:rPr>
            <a:t>P</a:t>
          </a:r>
          <a:r>
            <a:rPr lang="en-US" b="1" dirty="0" err="1" smtClean="0">
              <a:solidFill>
                <a:schemeClr val="accent5">
                  <a:lumMod val="50000"/>
                </a:schemeClr>
              </a:solidFill>
            </a:rPr>
            <a:t>encapaian</a:t>
          </a:r>
          <a:r>
            <a:rPr lang="en-US" b="1" dirty="0" smtClean="0">
              <a:solidFill>
                <a:schemeClr val="accent5">
                  <a:lumMod val="50000"/>
                </a:schemeClr>
              </a:solidFill>
            </a:rPr>
            <a:t> </a:t>
          </a:r>
          <a:r>
            <a:rPr lang="id-ID" b="1" dirty="0" smtClean="0">
              <a:solidFill>
                <a:schemeClr val="accent5">
                  <a:lumMod val="50000"/>
                </a:schemeClr>
              </a:solidFill>
            </a:rPr>
            <a:t>T</a:t>
          </a:r>
          <a:r>
            <a:rPr lang="en-US" b="1" dirty="0" err="1" smtClean="0">
              <a:solidFill>
                <a:schemeClr val="accent5">
                  <a:lumMod val="50000"/>
                </a:schemeClr>
              </a:solidFill>
            </a:rPr>
            <a:t>ujuan</a:t>
          </a:r>
          <a:r>
            <a:rPr lang="en-US" dirty="0" smtClean="0"/>
            <a:t>, </a:t>
          </a:r>
          <a:r>
            <a:rPr lang="en-US" dirty="0" err="1" smtClean="0"/>
            <a:t>kemudian</a:t>
          </a:r>
          <a:r>
            <a:rPr lang="en-US" dirty="0" smtClean="0"/>
            <a:t> </a:t>
          </a:r>
          <a:r>
            <a:rPr lang="en-US" dirty="0" err="1" smtClean="0"/>
            <a:t>mengidentifikasi</a:t>
          </a:r>
          <a:r>
            <a:rPr lang="en-US" dirty="0" smtClean="0"/>
            <a:t> </a:t>
          </a:r>
          <a:r>
            <a:rPr lang="en-US" dirty="0" err="1" smtClean="0"/>
            <a:t>sisa</a:t>
          </a:r>
          <a:r>
            <a:rPr lang="en-US" dirty="0" smtClean="0"/>
            <a:t> </a:t>
          </a:r>
          <a:r>
            <a:rPr lang="en-US" dirty="0" err="1" smtClean="0"/>
            <a:t>risiko</a:t>
          </a:r>
          <a:r>
            <a:rPr lang="en-US" dirty="0" smtClean="0"/>
            <a:t> </a:t>
          </a:r>
          <a:r>
            <a:rPr lang="en-US" dirty="0" err="1" smtClean="0"/>
            <a:t>pengendalian</a:t>
          </a:r>
          <a:r>
            <a:rPr lang="en-US" dirty="0" smtClean="0"/>
            <a:t>. </a:t>
          </a:r>
          <a:r>
            <a:rPr lang="id-ID" dirty="0" smtClean="0"/>
            <a:t>I</a:t>
          </a:r>
          <a:r>
            <a:rPr lang="en-US" dirty="0" err="1" smtClean="0"/>
            <a:t>ntinya</a:t>
          </a:r>
          <a:r>
            <a:rPr lang="en-US" dirty="0" smtClean="0"/>
            <a:t> </a:t>
          </a:r>
          <a:r>
            <a:rPr lang="en-US" dirty="0" err="1" smtClean="0"/>
            <a:t>melihat</a:t>
          </a:r>
          <a:r>
            <a:rPr lang="en-US" dirty="0" smtClean="0"/>
            <a:t> </a:t>
          </a:r>
          <a:r>
            <a:rPr lang="en-US" dirty="0" err="1" smtClean="0"/>
            <a:t>apakah</a:t>
          </a:r>
          <a:r>
            <a:rPr lang="en-US" dirty="0" smtClean="0"/>
            <a:t> </a:t>
          </a:r>
          <a:r>
            <a:rPr lang="en-US" dirty="0" err="1" smtClean="0"/>
            <a:t>kegiatan</a:t>
          </a:r>
          <a:r>
            <a:rPr lang="en-US" dirty="0" smtClean="0"/>
            <a:t> </a:t>
          </a:r>
          <a:r>
            <a:rPr lang="en-US" dirty="0" err="1" smtClean="0"/>
            <a:t>pengendalian</a:t>
          </a:r>
          <a:r>
            <a:rPr lang="en-US" dirty="0" smtClean="0"/>
            <a:t> yang </a:t>
          </a:r>
          <a:r>
            <a:rPr lang="en-US" dirty="0" err="1" smtClean="0"/>
            <a:t>ada</a:t>
          </a:r>
          <a:r>
            <a:rPr lang="en-US" dirty="0" smtClean="0"/>
            <a:t> </a:t>
          </a:r>
          <a:r>
            <a:rPr lang="en-US" dirty="0" err="1" smtClean="0"/>
            <a:t>efektif</a:t>
          </a:r>
          <a:r>
            <a:rPr lang="en-US" dirty="0" smtClean="0"/>
            <a:t> </a:t>
          </a:r>
          <a:r>
            <a:rPr lang="en-US" dirty="0" err="1" smtClean="0"/>
            <a:t>dalam</a:t>
          </a:r>
          <a:r>
            <a:rPr lang="en-US" dirty="0" smtClean="0"/>
            <a:t> </a:t>
          </a:r>
          <a:r>
            <a:rPr lang="en-US" dirty="0" err="1" smtClean="0"/>
            <a:t>memitigasi</a:t>
          </a:r>
          <a:r>
            <a:rPr lang="en-US" dirty="0" smtClean="0"/>
            <a:t> </a:t>
          </a:r>
          <a:r>
            <a:rPr lang="en-US" dirty="0" err="1" smtClean="0"/>
            <a:t>sisa</a:t>
          </a:r>
          <a:r>
            <a:rPr lang="en-US" dirty="0" smtClean="0"/>
            <a:t> </a:t>
          </a:r>
          <a:r>
            <a:rPr lang="en-US" dirty="0" err="1" smtClean="0"/>
            <a:t>risiko</a:t>
          </a:r>
          <a:r>
            <a:rPr lang="en-US" dirty="0" smtClean="0"/>
            <a:t> yang </a:t>
          </a:r>
          <a:r>
            <a:rPr lang="en-US" dirty="0" err="1" smtClean="0"/>
            <a:t>dapat</a:t>
          </a:r>
          <a:r>
            <a:rPr lang="en-US" dirty="0" smtClean="0"/>
            <a:t> </a:t>
          </a:r>
          <a:r>
            <a:rPr lang="en-US" dirty="0" err="1" smtClean="0"/>
            <a:t>diterima</a:t>
          </a:r>
          <a:r>
            <a:rPr lang="en-US" dirty="0" smtClean="0"/>
            <a:t>.</a:t>
          </a:r>
          <a:endParaRPr lang="en-US" dirty="0"/>
        </a:p>
      </dgm:t>
    </dgm:pt>
    <dgm:pt modelId="{724D2844-FDBF-4EEC-8778-4833099120F1}" type="parTrans" cxnId="{DF05A2D0-80EF-4C7E-B49B-9563292BC533}">
      <dgm:prSet/>
      <dgm:spPr/>
      <dgm:t>
        <a:bodyPr/>
        <a:lstStyle/>
        <a:p>
          <a:endParaRPr lang="en-US"/>
        </a:p>
      </dgm:t>
    </dgm:pt>
    <dgm:pt modelId="{AF7B5D92-B7E7-4357-B551-AAE108662521}" type="sibTrans" cxnId="{DF05A2D0-80EF-4C7E-B49B-9563292BC533}">
      <dgm:prSet/>
      <dgm:spPr/>
      <dgm:t>
        <a:bodyPr/>
        <a:lstStyle/>
        <a:p>
          <a:endParaRPr lang="en-US"/>
        </a:p>
      </dgm:t>
    </dgm:pt>
    <dgm:pt modelId="{8D3942FA-4432-46B9-B736-9074C029FFE4}">
      <dgm:prSet/>
      <dgm:spPr/>
      <dgm:t>
        <a:bodyPr/>
        <a:lstStyle/>
        <a:p>
          <a:pPr rtl="0"/>
          <a:r>
            <a:rPr lang="en-US" b="1" smtClean="0">
              <a:solidFill>
                <a:schemeClr val="accent5">
                  <a:lumMod val="50000"/>
                </a:schemeClr>
              </a:solidFill>
            </a:rPr>
            <a:t>Risk based</a:t>
          </a:r>
          <a:endParaRPr lang="en-US">
            <a:solidFill>
              <a:schemeClr val="accent5">
                <a:lumMod val="50000"/>
              </a:schemeClr>
            </a:solidFill>
          </a:endParaRPr>
        </a:p>
      </dgm:t>
    </dgm:pt>
    <dgm:pt modelId="{8B98DD2B-9236-4B93-8FAE-F7E59B786647}" type="parTrans" cxnId="{451144DB-66F8-4B97-89E9-8523BF079970}">
      <dgm:prSet/>
      <dgm:spPr/>
      <dgm:t>
        <a:bodyPr/>
        <a:lstStyle/>
        <a:p>
          <a:endParaRPr lang="en-US"/>
        </a:p>
      </dgm:t>
    </dgm:pt>
    <dgm:pt modelId="{093630A3-638B-40BF-B9C7-DA090806C4A7}" type="sibTrans" cxnId="{451144DB-66F8-4B97-89E9-8523BF079970}">
      <dgm:prSet/>
      <dgm:spPr/>
      <dgm:t>
        <a:bodyPr/>
        <a:lstStyle/>
        <a:p>
          <a:endParaRPr lang="en-US"/>
        </a:p>
      </dgm:t>
    </dgm:pt>
    <dgm:pt modelId="{E3B0AC5C-44C8-406D-A7D8-F33EE5EA8785}">
      <dgm:prSet/>
      <dgm:spPr/>
      <dgm:t>
        <a:bodyPr/>
        <a:lstStyle/>
        <a:p>
          <a:pPr rtl="0"/>
          <a:r>
            <a:rPr lang="en-US" dirty="0" err="1" smtClean="0"/>
            <a:t>Fokus</a:t>
          </a:r>
          <a:r>
            <a:rPr lang="en-US" dirty="0" smtClean="0"/>
            <a:t> </a:t>
          </a:r>
          <a:r>
            <a:rPr lang="en-US" dirty="0" err="1" smtClean="0"/>
            <a:t>pada</a:t>
          </a:r>
          <a:r>
            <a:rPr lang="en-US" dirty="0" smtClean="0"/>
            <a:t> </a:t>
          </a:r>
          <a:r>
            <a:rPr lang="id-ID" dirty="0" smtClean="0">
              <a:solidFill>
                <a:schemeClr val="accent5">
                  <a:lumMod val="50000"/>
                </a:schemeClr>
              </a:solidFill>
            </a:rPr>
            <a:t>I</a:t>
          </a:r>
          <a:r>
            <a:rPr lang="en-US" b="1" dirty="0" err="1" smtClean="0">
              <a:solidFill>
                <a:schemeClr val="accent5">
                  <a:lumMod val="50000"/>
                </a:schemeClr>
              </a:solidFill>
            </a:rPr>
            <a:t>dentifikasi</a:t>
          </a:r>
          <a:r>
            <a:rPr lang="en-US" b="1" dirty="0" smtClean="0">
              <a:solidFill>
                <a:schemeClr val="accent5">
                  <a:lumMod val="50000"/>
                </a:schemeClr>
              </a:solidFill>
            </a:rPr>
            <a:t> </a:t>
          </a:r>
          <a:r>
            <a:rPr lang="en-US" b="1" dirty="0" err="1" smtClean="0">
              <a:solidFill>
                <a:schemeClr val="accent5">
                  <a:lumMod val="50000"/>
                </a:schemeClr>
              </a:solidFill>
            </a:rPr>
            <a:t>risiko</a:t>
          </a:r>
          <a:r>
            <a:rPr lang="en-US" b="1" dirty="0" smtClean="0">
              <a:solidFill>
                <a:schemeClr val="accent5">
                  <a:lumMod val="50000"/>
                </a:schemeClr>
              </a:solidFill>
            </a:rPr>
            <a:t> </a:t>
          </a:r>
          <a:r>
            <a:rPr lang="en-US" dirty="0" err="1" smtClean="0"/>
            <a:t>dalam</a:t>
          </a:r>
          <a:r>
            <a:rPr lang="en-US" dirty="0" smtClean="0"/>
            <a:t> </a:t>
          </a:r>
          <a:r>
            <a:rPr lang="en-US" dirty="0" err="1" smtClean="0"/>
            <a:t>pencapaian</a:t>
          </a:r>
          <a:r>
            <a:rPr lang="en-US" dirty="0" smtClean="0"/>
            <a:t> </a:t>
          </a:r>
          <a:r>
            <a:rPr lang="en-US" dirty="0" err="1" smtClean="0"/>
            <a:t>tujuan</a:t>
          </a:r>
          <a:r>
            <a:rPr lang="en-US" dirty="0" smtClean="0"/>
            <a:t>, </a:t>
          </a:r>
          <a:r>
            <a:rPr lang="en-US" dirty="0" err="1" smtClean="0"/>
            <a:t>dimulai</a:t>
          </a:r>
          <a:r>
            <a:rPr lang="en-US" dirty="0" smtClean="0"/>
            <a:t> </a:t>
          </a:r>
          <a:r>
            <a:rPr lang="en-US" dirty="0" err="1" smtClean="0"/>
            <a:t>dari</a:t>
          </a:r>
          <a:r>
            <a:rPr lang="en-US" dirty="0" smtClean="0"/>
            <a:t> </a:t>
          </a:r>
          <a:r>
            <a:rPr lang="en-US" dirty="0" err="1" smtClean="0"/>
            <a:t>identifikasi</a:t>
          </a:r>
          <a:r>
            <a:rPr lang="en-US" dirty="0" smtClean="0"/>
            <a:t> </a:t>
          </a:r>
          <a:r>
            <a:rPr lang="en-US" dirty="0" err="1" smtClean="0"/>
            <a:t>hal-hal</a:t>
          </a:r>
          <a:r>
            <a:rPr lang="en-US" dirty="0" smtClean="0"/>
            <a:t> yang </a:t>
          </a:r>
          <a:r>
            <a:rPr lang="en-US" dirty="0" err="1" smtClean="0"/>
            <a:t>menghambat</a:t>
          </a:r>
          <a:r>
            <a:rPr lang="en-US" dirty="0" smtClean="0"/>
            <a:t> </a:t>
          </a:r>
          <a:r>
            <a:rPr lang="en-US" dirty="0" err="1" smtClean="0"/>
            <a:t>pencapaian</a:t>
          </a:r>
          <a:r>
            <a:rPr lang="en-US" dirty="0" smtClean="0"/>
            <a:t> </a:t>
          </a:r>
          <a:r>
            <a:rPr lang="en-US" dirty="0" err="1" smtClean="0"/>
            <a:t>tujuan</a:t>
          </a:r>
          <a:r>
            <a:rPr lang="en-US" dirty="0" smtClean="0"/>
            <a:t> </a:t>
          </a:r>
          <a:r>
            <a:rPr lang="en-US" dirty="0" err="1" smtClean="0"/>
            <a:t>atau</a:t>
          </a:r>
          <a:r>
            <a:rPr lang="en-US" dirty="0" smtClean="0"/>
            <a:t>  </a:t>
          </a:r>
          <a:r>
            <a:rPr lang="en-US" dirty="0" err="1" smtClean="0"/>
            <a:t>risiko</a:t>
          </a:r>
          <a:r>
            <a:rPr lang="en-US" dirty="0" smtClean="0"/>
            <a:t> </a:t>
          </a:r>
          <a:r>
            <a:rPr lang="en-US" dirty="0" err="1" smtClean="0"/>
            <a:t>melekat</a:t>
          </a:r>
          <a:endParaRPr lang="en-US" dirty="0"/>
        </a:p>
      </dgm:t>
    </dgm:pt>
    <dgm:pt modelId="{DF2DDDE0-A3F6-4EFF-B35B-8FD16B3E5020}" type="parTrans" cxnId="{D340726C-1B06-4F07-B6F2-E15A90CABC52}">
      <dgm:prSet/>
      <dgm:spPr/>
      <dgm:t>
        <a:bodyPr/>
        <a:lstStyle/>
        <a:p>
          <a:endParaRPr lang="en-US"/>
        </a:p>
      </dgm:t>
    </dgm:pt>
    <dgm:pt modelId="{E9B4B14B-D22A-48BF-AA48-AB5C5BD218A3}" type="sibTrans" cxnId="{D340726C-1B06-4F07-B6F2-E15A90CABC52}">
      <dgm:prSet/>
      <dgm:spPr/>
      <dgm:t>
        <a:bodyPr/>
        <a:lstStyle/>
        <a:p>
          <a:endParaRPr lang="en-US"/>
        </a:p>
      </dgm:t>
    </dgm:pt>
    <dgm:pt modelId="{388D6253-BF45-4085-88B7-FF8D8F1B0D8F}">
      <dgm:prSet/>
      <dgm:spPr/>
      <dgm:t>
        <a:bodyPr/>
        <a:lstStyle/>
        <a:p>
          <a:pPr rtl="0"/>
          <a:r>
            <a:rPr lang="en-US" b="1" smtClean="0"/>
            <a:t>Control based</a:t>
          </a:r>
          <a:endParaRPr lang="en-US"/>
        </a:p>
      </dgm:t>
    </dgm:pt>
    <dgm:pt modelId="{3A1B3A33-1E39-4315-B1A0-25C1D2042128}" type="parTrans" cxnId="{B6E4301F-F0EA-4B91-A443-6C09D68E8205}">
      <dgm:prSet/>
      <dgm:spPr/>
      <dgm:t>
        <a:bodyPr/>
        <a:lstStyle/>
        <a:p>
          <a:endParaRPr lang="en-US"/>
        </a:p>
      </dgm:t>
    </dgm:pt>
    <dgm:pt modelId="{0336AC0D-8029-4A76-96AB-B5CB75C4D497}" type="sibTrans" cxnId="{B6E4301F-F0EA-4B91-A443-6C09D68E8205}">
      <dgm:prSet/>
      <dgm:spPr/>
      <dgm:t>
        <a:bodyPr/>
        <a:lstStyle/>
        <a:p>
          <a:endParaRPr lang="en-US"/>
        </a:p>
      </dgm:t>
    </dgm:pt>
    <dgm:pt modelId="{1133138F-5B49-4509-9877-48A06B86823E}">
      <dgm:prSet/>
      <dgm:spPr/>
      <dgm:t>
        <a:bodyPr/>
        <a:lstStyle/>
        <a:p>
          <a:pPr rtl="0"/>
          <a:r>
            <a:rPr lang="en-US" dirty="0" err="1" smtClean="0"/>
            <a:t>Fokus</a:t>
          </a:r>
          <a:r>
            <a:rPr lang="en-US" smtClean="0"/>
            <a:t> </a:t>
          </a:r>
          <a:r>
            <a:rPr lang="en-US" smtClean="0"/>
            <a:t> </a:t>
          </a:r>
          <a:r>
            <a:rPr lang="en-US" dirty="0" err="1" smtClean="0"/>
            <a:t>pada</a:t>
          </a:r>
          <a:r>
            <a:rPr lang="en-US" dirty="0" smtClean="0"/>
            <a:t> </a:t>
          </a:r>
          <a:r>
            <a:rPr lang="en-US" b="1" dirty="0" err="1" smtClean="0">
              <a:solidFill>
                <a:schemeClr val="accent5">
                  <a:lumMod val="50000"/>
                </a:schemeClr>
              </a:solidFill>
            </a:rPr>
            <a:t>pengendalian</a:t>
          </a:r>
          <a:r>
            <a:rPr lang="en-US" b="1" dirty="0" smtClean="0">
              <a:solidFill>
                <a:schemeClr val="accent5">
                  <a:lumMod val="50000"/>
                </a:schemeClr>
              </a:solidFill>
            </a:rPr>
            <a:t> yang </a:t>
          </a:r>
          <a:r>
            <a:rPr lang="en-US" b="1" dirty="0" err="1" smtClean="0">
              <a:solidFill>
                <a:schemeClr val="accent5">
                  <a:lumMod val="50000"/>
                </a:schemeClr>
              </a:solidFill>
            </a:rPr>
            <a:t>ada</a:t>
          </a:r>
          <a:r>
            <a:rPr lang="en-US" b="1" dirty="0" smtClean="0">
              <a:solidFill>
                <a:schemeClr val="accent5">
                  <a:lumMod val="50000"/>
                </a:schemeClr>
              </a:solidFill>
            </a:rPr>
            <a:t> </a:t>
          </a:r>
          <a:r>
            <a:rPr lang="en-US" dirty="0" err="1" smtClean="0"/>
            <a:t>dalam</a:t>
          </a:r>
          <a:r>
            <a:rPr lang="en-US" dirty="0" smtClean="0"/>
            <a:t> </a:t>
          </a:r>
          <a:r>
            <a:rPr lang="en-US" dirty="0" err="1" smtClean="0"/>
            <a:t>menangani</a:t>
          </a:r>
          <a:r>
            <a:rPr lang="en-US" dirty="0" smtClean="0"/>
            <a:t> </a:t>
          </a:r>
          <a:r>
            <a:rPr lang="en-US" dirty="0" err="1" smtClean="0"/>
            <a:t>risiko</a:t>
          </a:r>
          <a:r>
            <a:rPr lang="en-US" dirty="0" smtClean="0"/>
            <a:t> </a:t>
          </a:r>
          <a:r>
            <a:rPr lang="en-US" dirty="0" err="1" smtClean="0"/>
            <a:t>untuk</a:t>
          </a:r>
          <a:r>
            <a:rPr lang="en-US" dirty="0" smtClean="0"/>
            <a:t> </a:t>
          </a:r>
          <a:r>
            <a:rPr lang="en-US" dirty="0" err="1" smtClean="0"/>
            <a:t>mencapai</a:t>
          </a:r>
          <a:r>
            <a:rPr lang="en-US" dirty="0" smtClean="0"/>
            <a:t> </a:t>
          </a:r>
          <a:r>
            <a:rPr lang="en-US" dirty="0" err="1" smtClean="0"/>
            <a:t>tujuan</a:t>
          </a:r>
          <a:r>
            <a:rPr lang="en-US" dirty="0" smtClean="0"/>
            <a:t>. </a:t>
          </a:r>
          <a:r>
            <a:rPr lang="id-ID" i="1" dirty="0" smtClean="0"/>
            <a:t>workshop</a:t>
          </a:r>
          <a:r>
            <a:rPr lang="id-ID" dirty="0" smtClean="0"/>
            <a:t> ini biasanya lebih singkat, karena risiko dan pengendalian telah dianalisis terlebih dahulu</a:t>
          </a:r>
          <a:endParaRPr lang="en-US" dirty="0"/>
        </a:p>
      </dgm:t>
    </dgm:pt>
    <dgm:pt modelId="{562D4C5F-69C3-408E-A088-651901251705}" type="parTrans" cxnId="{DBAF2388-294B-41E5-A946-F93A771476C0}">
      <dgm:prSet/>
      <dgm:spPr/>
      <dgm:t>
        <a:bodyPr/>
        <a:lstStyle/>
        <a:p>
          <a:endParaRPr lang="en-US"/>
        </a:p>
      </dgm:t>
    </dgm:pt>
    <dgm:pt modelId="{5AA3FD21-795E-410C-BED0-D8F493211131}" type="sibTrans" cxnId="{DBAF2388-294B-41E5-A946-F93A771476C0}">
      <dgm:prSet/>
      <dgm:spPr/>
      <dgm:t>
        <a:bodyPr/>
        <a:lstStyle/>
        <a:p>
          <a:endParaRPr lang="en-US"/>
        </a:p>
      </dgm:t>
    </dgm:pt>
    <dgm:pt modelId="{C46F36F3-ACB1-4757-B725-3EA93E8F5CF8}">
      <dgm:prSet/>
      <dgm:spPr/>
      <dgm:t>
        <a:bodyPr/>
        <a:lstStyle/>
        <a:p>
          <a:pPr rtl="0"/>
          <a:r>
            <a:rPr lang="en-US" b="1" smtClean="0"/>
            <a:t>Process based</a:t>
          </a:r>
          <a:endParaRPr lang="en-US"/>
        </a:p>
      </dgm:t>
    </dgm:pt>
    <dgm:pt modelId="{DA4DD124-1AEB-4AC3-8CA0-B4C8405E580C}" type="parTrans" cxnId="{166525C4-856B-40EF-A383-61FDACF58847}">
      <dgm:prSet/>
      <dgm:spPr/>
      <dgm:t>
        <a:bodyPr/>
        <a:lstStyle/>
        <a:p>
          <a:endParaRPr lang="en-US"/>
        </a:p>
      </dgm:t>
    </dgm:pt>
    <dgm:pt modelId="{C51D79A3-BD99-4C98-B926-FC38B2BC1CAD}" type="sibTrans" cxnId="{166525C4-856B-40EF-A383-61FDACF58847}">
      <dgm:prSet/>
      <dgm:spPr/>
      <dgm:t>
        <a:bodyPr/>
        <a:lstStyle/>
        <a:p>
          <a:endParaRPr lang="en-US"/>
        </a:p>
      </dgm:t>
    </dgm:pt>
    <dgm:pt modelId="{AAF84FC5-5C9F-45BE-832A-41B1D511415A}">
      <dgm:prSet/>
      <dgm:spPr/>
      <dgm:t>
        <a:bodyPr/>
        <a:lstStyle/>
        <a:p>
          <a:pPr rtl="0"/>
          <a:r>
            <a:rPr lang="id-ID" b="1" dirty="0" smtClean="0">
              <a:solidFill>
                <a:schemeClr val="accent5">
                  <a:lumMod val="50000"/>
                </a:schemeClr>
              </a:solidFill>
            </a:rPr>
            <a:t>Menguji keseluruhan proses </a:t>
          </a:r>
          <a:r>
            <a:rPr lang="id-ID" dirty="0" smtClean="0"/>
            <a:t>kegiatan yang dilaksanakan. Intinya melakukan evaluasi, update, validasi, dan atau mempersingkat proses kegiatan</a:t>
          </a:r>
          <a:endParaRPr lang="en-US" dirty="0"/>
        </a:p>
      </dgm:t>
    </dgm:pt>
    <dgm:pt modelId="{B6EC47E3-464A-4CDE-A6E2-43606B55CFA0}" type="parTrans" cxnId="{8C562738-08EE-4D40-9C77-6CB10B730A0A}">
      <dgm:prSet/>
      <dgm:spPr/>
      <dgm:t>
        <a:bodyPr/>
        <a:lstStyle/>
        <a:p>
          <a:endParaRPr lang="en-US"/>
        </a:p>
      </dgm:t>
    </dgm:pt>
    <dgm:pt modelId="{6C9A53CD-DD10-4FDD-A06F-331A65F27101}" type="sibTrans" cxnId="{8C562738-08EE-4D40-9C77-6CB10B730A0A}">
      <dgm:prSet/>
      <dgm:spPr/>
      <dgm:t>
        <a:bodyPr/>
        <a:lstStyle/>
        <a:p>
          <a:endParaRPr lang="en-US"/>
        </a:p>
      </dgm:t>
    </dgm:pt>
    <dgm:pt modelId="{167A6FCB-2A45-4892-86B7-1B8EF7CA3979}" type="pres">
      <dgm:prSet presAssocID="{252A9163-BCB4-4BAD-A495-BC4C7347595B}" presName="vert0" presStyleCnt="0">
        <dgm:presLayoutVars>
          <dgm:dir/>
          <dgm:animOne val="branch"/>
          <dgm:animLvl val="lvl"/>
        </dgm:presLayoutVars>
      </dgm:prSet>
      <dgm:spPr/>
      <dgm:t>
        <a:bodyPr/>
        <a:lstStyle/>
        <a:p>
          <a:endParaRPr lang="en-US"/>
        </a:p>
      </dgm:t>
    </dgm:pt>
    <dgm:pt modelId="{99695BE4-CCA8-47D1-B510-E415468E4D46}" type="pres">
      <dgm:prSet presAssocID="{40D8639C-4697-494D-AD75-5C98AD8E0BE4}" presName="thickLine" presStyleLbl="alignNode1" presStyleIdx="0" presStyleCnt="4"/>
      <dgm:spPr/>
    </dgm:pt>
    <dgm:pt modelId="{9CC9894E-5F41-4220-BCEE-A8C5F649806A}" type="pres">
      <dgm:prSet presAssocID="{40D8639C-4697-494D-AD75-5C98AD8E0BE4}" presName="horz1" presStyleCnt="0"/>
      <dgm:spPr/>
    </dgm:pt>
    <dgm:pt modelId="{4C5C581C-1E4F-4E41-A11C-CF403B900DA5}" type="pres">
      <dgm:prSet presAssocID="{40D8639C-4697-494D-AD75-5C98AD8E0BE4}" presName="tx1" presStyleLbl="revTx" presStyleIdx="0" presStyleCnt="8"/>
      <dgm:spPr/>
      <dgm:t>
        <a:bodyPr/>
        <a:lstStyle/>
        <a:p>
          <a:endParaRPr lang="en-US"/>
        </a:p>
      </dgm:t>
    </dgm:pt>
    <dgm:pt modelId="{19B08592-C42C-4F4A-9A87-15630C45B691}" type="pres">
      <dgm:prSet presAssocID="{40D8639C-4697-494D-AD75-5C98AD8E0BE4}" presName="vert1" presStyleCnt="0"/>
      <dgm:spPr/>
    </dgm:pt>
    <dgm:pt modelId="{CE75CE0D-7EE5-4DAA-9D07-E2AB40E4E6D4}" type="pres">
      <dgm:prSet presAssocID="{13522F7D-1368-4CED-8E7B-74029DB34D18}" presName="vertSpace2a" presStyleCnt="0"/>
      <dgm:spPr/>
    </dgm:pt>
    <dgm:pt modelId="{88C1BA63-2908-4AD3-A1AE-FC2D8A963368}" type="pres">
      <dgm:prSet presAssocID="{13522F7D-1368-4CED-8E7B-74029DB34D18}" presName="horz2" presStyleCnt="0"/>
      <dgm:spPr/>
    </dgm:pt>
    <dgm:pt modelId="{92732E76-6BB3-4316-AEDC-72BA7A3ECFD1}" type="pres">
      <dgm:prSet presAssocID="{13522F7D-1368-4CED-8E7B-74029DB34D18}" presName="horzSpace2" presStyleCnt="0"/>
      <dgm:spPr/>
    </dgm:pt>
    <dgm:pt modelId="{FFBE2CEC-D34D-404D-87E9-8F9E7FDAB450}" type="pres">
      <dgm:prSet presAssocID="{13522F7D-1368-4CED-8E7B-74029DB34D18}" presName="tx2" presStyleLbl="revTx" presStyleIdx="1" presStyleCnt="8"/>
      <dgm:spPr/>
      <dgm:t>
        <a:bodyPr/>
        <a:lstStyle/>
        <a:p>
          <a:endParaRPr lang="en-US"/>
        </a:p>
      </dgm:t>
    </dgm:pt>
    <dgm:pt modelId="{F3CCA2E8-6DFD-46D8-8CD7-69B8051FD11B}" type="pres">
      <dgm:prSet presAssocID="{13522F7D-1368-4CED-8E7B-74029DB34D18}" presName="vert2" presStyleCnt="0"/>
      <dgm:spPr/>
    </dgm:pt>
    <dgm:pt modelId="{1C07CC98-F976-4A04-A8F2-60994D33A1B5}" type="pres">
      <dgm:prSet presAssocID="{13522F7D-1368-4CED-8E7B-74029DB34D18}" presName="thinLine2b" presStyleLbl="callout" presStyleIdx="0" presStyleCnt="4"/>
      <dgm:spPr/>
    </dgm:pt>
    <dgm:pt modelId="{FDDE1738-37F5-4424-B382-611E286697C0}" type="pres">
      <dgm:prSet presAssocID="{13522F7D-1368-4CED-8E7B-74029DB34D18}" presName="vertSpace2b" presStyleCnt="0"/>
      <dgm:spPr/>
    </dgm:pt>
    <dgm:pt modelId="{525EF3B3-19C4-4542-A1DC-646C2321182D}" type="pres">
      <dgm:prSet presAssocID="{8D3942FA-4432-46B9-B736-9074C029FFE4}" presName="thickLine" presStyleLbl="alignNode1" presStyleIdx="1" presStyleCnt="4"/>
      <dgm:spPr/>
    </dgm:pt>
    <dgm:pt modelId="{1C8923AF-EE1C-44AB-AAC7-973437C18DDB}" type="pres">
      <dgm:prSet presAssocID="{8D3942FA-4432-46B9-B736-9074C029FFE4}" presName="horz1" presStyleCnt="0"/>
      <dgm:spPr/>
    </dgm:pt>
    <dgm:pt modelId="{10C0F1BA-042B-4B3F-BDC0-81C922A14E4C}" type="pres">
      <dgm:prSet presAssocID="{8D3942FA-4432-46B9-B736-9074C029FFE4}" presName="tx1" presStyleLbl="revTx" presStyleIdx="2" presStyleCnt="8"/>
      <dgm:spPr/>
      <dgm:t>
        <a:bodyPr/>
        <a:lstStyle/>
        <a:p>
          <a:endParaRPr lang="en-US"/>
        </a:p>
      </dgm:t>
    </dgm:pt>
    <dgm:pt modelId="{C85077F5-DD59-4C34-ADEE-38C07EA65CAB}" type="pres">
      <dgm:prSet presAssocID="{8D3942FA-4432-46B9-B736-9074C029FFE4}" presName="vert1" presStyleCnt="0"/>
      <dgm:spPr/>
    </dgm:pt>
    <dgm:pt modelId="{0842D2FB-BB1C-41C7-AA8A-79F9293C2E03}" type="pres">
      <dgm:prSet presAssocID="{E3B0AC5C-44C8-406D-A7D8-F33EE5EA8785}" presName="vertSpace2a" presStyleCnt="0"/>
      <dgm:spPr/>
    </dgm:pt>
    <dgm:pt modelId="{8DB805D0-B0C1-486A-9B12-7B55692F81B7}" type="pres">
      <dgm:prSet presAssocID="{E3B0AC5C-44C8-406D-A7D8-F33EE5EA8785}" presName="horz2" presStyleCnt="0"/>
      <dgm:spPr/>
    </dgm:pt>
    <dgm:pt modelId="{908E0051-3E53-40A6-961D-7F631952CA03}" type="pres">
      <dgm:prSet presAssocID="{E3B0AC5C-44C8-406D-A7D8-F33EE5EA8785}" presName="horzSpace2" presStyleCnt="0"/>
      <dgm:spPr/>
    </dgm:pt>
    <dgm:pt modelId="{897D2A66-80D0-45F6-8385-BA11A19AF4CF}" type="pres">
      <dgm:prSet presAssocID="{E3B0AC5C-44C8-406D-A7D8-F33EE5EA8785}" presName="tx2" presStyleLbl="revTx" presStyleIdx="3" presStyleCnt="8"/>
      <dgm:spPr/>
      <dgm:t>
        <a:bodyPr/>
        <a:lstStyle/>
        <a:p>
          <a:endParaRPr lang="en-US"/>
        </a:p>
      </dgm:t>
    </dgm:pt>
    <dgm:pt modelId="{3E8563B9-28CD-47CA-83C1-C8839F2E8023}" type="pres">
      <dgm:prSet presAssocID="{E3B0AC5C-44C8-406D-A7D8-F33EE5EA8785}" presName="vert2" presStyleCnt="0"/>
      <dgm:spPr/>
    </dgm:pt>
    <dgm:pt modelId="{30FF16F8-CC35-49AC-9F55-06CFC10DFF31}" type="pres">
      <dgm:prSet presAssocID="{E3B0AC5C-44C8-406D-A7D8-F33EE5EA8785}" presName="thinLine2b" presStyleLbl="callout" presStyleIdx="1" presStyleCnt="4"/>
      <dgm:spPr/>
    </dgm:pt>
    <dgm:pt modelId="{0213C6C9-2205-4B14-8A04-6041EF92D2C4}" type="pres">
      <dgm:prSet presAssocID="{E3B0AC5C-44C8-406D-A7D8-F33EE5EA8785}" presName="vertSpace2b" presStyleCnt="0"/>
      <dgm:spPr/>
    </dgm:pt>
    <dgm:pt modelId="{1CD84CF7-0CD9-42DB-8FE5-BC0E21F0D124}" type="pres">
      <dgm:prSet presAssocID="{388D6253-BF45-4085-88B7-FF8D8F1B0D8F}" presName="thickLine" presStyleLbl="alignNode1" presStyleIdx="2" presStyleCnt="4"/>
      <dgm:spPr/>
    </dgm:pt>
    <dgm:pt modelId="{F7A19562-497D-4D92-9841-06E7EB40A3D6}" type="pres">
      <dgm:prSet presAssocID="{388D6253-BF45-4085-88B7-FF8D8F1B0D8F}" presName="horz1" presStyleCnt="0"/>
      <dgm:spPr/>
    </dgm:pt>
    <dgm:pt modelId="{98B1C16F-D22B-4E1C-A313-D37F93E0D268}" type="pres">
      <dgm:prSet presAssocID="{388D6253-BF45-4085-88B7-FF8D8F1B0D8F}" presName="tx1" presStyleLbl="revTx" presStyleIdx="4" presStyleCnt="8"/>
      <dgm:spPr/>
      <dgm:t>
        <a:bodyPr/>
        <a:lstStyle/>
        <a:p>
          <a:endParaRPr lang="en-US"/>
        </a:p>
      </dgm:t>
    </dgm:pt>
    <dgm:pt modelId="{A40A6420-07BA-4CEF-8D4D-F60225037321}" type="pres">
      <dgm:prSet presAssocID="{388D6253-BF45-4085-88B7-FF8D8F1B0D8F}" presName="vert1" presStyleCnt="0"/>
      <dgm:spPr/>
    </dgm:pt>
    <dgm:pt modelId="{854793CB-BE27-4288-862F-EBFCEF2BB5B1}" type="pres">
      <dgm:prSet presAssocID="{1133138F-5B49-4509-9877-48A06B86823E}" presName="vertSpace2a" presStyleCnt="0"/>
      <dgm:spPr/>
    </dgm:pt>
    <dgm:pt modelId="{C2D64C57-6B83-4353-97A1-C6B16B1866AC}" type="pres">
      <dgm:prSet presAssocID="{1133138F-5B49-4509-9877-48A06B86823E}" presName="horz2" presStyleCnt="0"/>
      <dgm:spPr/>
    </dgm:pt>
    <dgm:pt modelId="{5E90C331-AC25-4A5B-8B51-DBF85B2F1D30}" type="pres">
      <dgm:prSet presAssocID="{1133138F-5B49-4509-9877-48A06B86823E}" presName="horzSpace2" presStyleCnt="0"/>
      <dgm:spPr/>
    </dgm:pt>
    <dgm:pt modelId="{D30BCBBA-CE47-4FC4-B4EA-16C0C112727E}" type="pres">
      <dgm:prSet presAssocID="{1133138F-5B49-4509-9877-48A06B86823E}" presName="tx2" presStyleLbl="revTx" presStyleIdx="5" presStyleCnt="8"/>
      <dgm:spPr/>
      <dgm:t>
        <a:bodyPr/>
        <a:lstStyle/>
        <a:p>
          <a:endParaRPr lang="en-US"/>
        </a:p>
      </dgm:t>
    </dgm:pt>
    <dgm:pt modelId="{71B4C2AB-5543-4B50-B5F4-6A0AAD4248D5}" type="pres">
      <dgm:prSet presAssocID="{1133138F-5B49-4509-9877-48A06B86823E}" presName="vert2" presStyleCnt="0"/>
      <dgm:spPr/>
    </dgm:pt>
    <dgm:pt modelId="{A9FE41D7-ACAE-4498-AB22-C1CA9C7B1FCB}" type="pres">
      <dgm:prSet presAssocID="{1133138F-5B49-4509-9877-48A06B86823E}" presName="thinLine2b" presStyleLbl="callout" presStyleIdx="2" presStyleCnt="4"/>
      <dgm:spPr/>
    </dgm:pt>
    <dgm:pt modelId="{12B1AE76-F551-4C3F-9BC5-01ACBCEB7683}" type="pres">
      <dgm:prSet presAssocID="{1133138F-5B49-4509-9877-48A06B86823E}" presName="vertSpace2b" presStyleCnt="0"/>
      <dgm:spPr/>
    </dgm:pt>
    <dgm:pt modelId="{4A17F783-F893-404F-B714-D87757AEBDD8}" type="pres">
      <dgm:prSet presAssocID="{C46F36F3-ACB1-4757-B725-3EA93E8F5CF8}" presName="thickLine" presStyleLbl="alignNode1" presStyleIdx="3" presStyleCnt="4"/>
      <dgm:spPr/>
    </dgm:pt>
    <dgm:pt modelId="{77B8A7AD-EE94-4D5B-B026-515EEBACB402}" type="pres">
      <dgm:prSet presAssocID="{C46F36F3-ACB1-4757-B725-3EA93E8F5CF8}" presName="horz1" presStyleCnt="0"/>
      <dgm:spPr/>
    </dgm:pt>
    <dgm:pt modelId="{FACB469F-CF26-459B-9115-F8A5D8B49495}" type="pres">
      <dgm:prSet presAssocID="{C46F36F3-ACB1-4757-B725-3EA93E8F5CF8}" presName="tx1" presStyleLbl="revTx" presStyleIdx="6" presStyleCnt="8"/>
      <dgm:spPr/>
      <dgm:t>
        <a:bodyPr/>
        <a:lstStyle/>
        <a:p>
          <a:endParaRPr lang="en-US"/>
        </a:p>
      </dgm:t>
    </dgm:pt>
    <dgm:pt modelId="{73C41076-1A4F-4DE7-9527-414E7E7586AA}" type="pres">
      <dgm:prSet presAssocID="{C46F36F3-ACB1-4757-B725-3EA93E8F5CF8}" presName="vert1" presStyleCnt="0"/>
      <dgm:spPr/>
    </dgm:pt>
    <dgm:pt modelId="{30CCD466-5247-423B-BCDC-8A2C0E814B82}" type="pres">
      <dgm:prSet presAssocID="{AAF84FC5-5C9F-45BE-832A-41B1D511415A}" presName="vertSpace2a" presStyleCnt="0"/>
      <dgm:spPr/>
    </dgm:pt>
    <dgm:pt modelId="{130039B3-68C8-4A45-8A39-679E06FE4636}" type="pres">
      <dgm:prSet presAssocID="{AAF84FC5-5C9F-45BE-832A-41B1D511415A}" presName="horz2" presStyleCnt="0"/>
      <dgm:spPr/>
    </dgm:pt>
    <dgm:pt modelId="{F538159B-883B-403A-B706-0419855E0BBC}" type="pres">
      <dgm:prSet presAssocID="{AAF84FC5-5C9F-45BE-832A-41B1D511415A}" presName="horzSpace2" presStyleCnt="0"/>
      <dgm:spPr/>
    </dgm:pt>
    <dgm:pt modelId="{4F830158-28E1-4D7B-B4F5-6A03AE88E198}" type="pres">
      <dgm:prSet presAssocID="{AAF84FC5-5C9F-45BE-832A-41B1D511415A}" presName="tx2" presStyleLbl="revTx" presStyleIdx="7" presStyleCnt="8"/>
      <dgm:spPr/>
      <dgm:t>
        <a:bodyPr/>
        <a:lstStyle/>
        <a:p>
          <a:endParaRPr lang="en-US"/>
        </a:p>
      </dgm:t>
    </dgm:pt>
    <dgm:pt modelId="{BDC52BA7-9B59-480F-AD0F-5F0F850B11FB}" type="pres">
      <dgm:prSet presAssocID="{AAF84FC5-5C9F-45BE-832A-41B1D511415A}" presName="vert2" presStyleCnt="0"/>
      <dgm:spPr/>
    </dgm:pt>
    <dgm:pt modelId="{40C549A1-1E33-4878-89F2-255AD0CC4FAB}" type="pres">
      <dgm:prSet presAssocID="{AAF84FC5-5C9F-45BE-832A-41B1D511415A}" presName="thinLine2b" presStyleLbl="callout" presStyleIdx="3" presStyleCnt="4"/>
      <dgm:spPr/>
    </dgm:pt>
    <dgm:pt modelId="{1B0968F6-B890-494D-A942-603303B74CDB}" type="pres">
      <dgm:prSet presAssocID="{AAF84FC5-5C9F-45BE-832A-41B1D511415A}" presName="vertSpace2b" presStyleCnt="0"/>
      <dgm:spPr/>
    </dgm:pt>
  </dgm:ptLst>
  <dgm:cxnLst>
    <dgm:cxn modelId="{7873BF69-58C0-4386-93E7-EF032EB5809B}" type="presOf" srcId="{C46F36F3-ACB1-4757-B725-3EA93E8F5CF8}" destId="{FACB469F-CF26-459B-9115-F8A5D8B49495}" srcOrd="0" destOrd="0" presId="urn:microsoft.com/office/officeart/2008/layout/LinedList"/>
    <dgm:cxn modelId="{20634898-BCD8-4C7C-8803-3BB172E00D1B}" type="presOf" srcId="{8D3942FA-4432-46B9-B736-9074C029FFE4}" destId="{10C0F1BA-042B-4B3F-BDC0-81C922A14E4C}" srcOrd="0" destOrd="0" presId="urn:microsoft.com/office/officeart/2008/layout/LinedList"/>
    <dgm:cxn modelId="{835CE2F2-4D92-40C7-9896-E06CD104DD38}" type="presOf" srcId="{E3B0AC5C-44C8-406D-A7D8-F33EE5EA8785}" destId="{897D2A66-80D0-45F6-8385-BA11A19AF4CF}" srcOrd="0" destOrd="0" presId="urn:microsoft.com/office/officeart/2008/layout/LinedList"/>
    <dgm:cxn modelId="{76268343-3AA7-4661-A63F-E72B2948AAB6}" type="presOf" srcId="{388D6253-BF45-4085-88B7-FF8D8F1B0D8F}" destId="{98B1C16F-D22B-4E1C-A313-D37F93E0D268}" srcOrd="0" destOrd="0" presId="urn:microsoft.com/office/officeart/2008/layout/LinedList"/>
    <dgm:cxn modelId="{53E14D63-C939-4F8A-ABD8-C6AA78DE956F}" type="presOf" srcId="{40D8639C-4697-494D-AD75-5C98AD8E0BE4}" destId="{4C5C581C-1E4F-4E41-A11C-CF403B900DA5}" srcOrd="0" destOrd="0" presId="urn:microsoft.com/office/officeart/2008/layout/LinedList"/>
    <dgm:cxn modelId="{451144DB-66F8-4B97-89E9-8523BF079970}" srcId="{252A9163-BCB4-4BAD-A495-BC4C7347595B}" destId="{8D3942FA-4432-46B9-B736-9074C029FFE4}" srcOrd="1" destOrd="0" parTransId="{8B98DD2B-9236-4B93-8FAE-F7E59B786647}" sibTransId="{093630A3-638B-40BF-B9C7-DA090806C4A7}"/>
    <dgm:cxn modelId="{8158ABC0-5A73-4EB1-B262-84F8A7E0FC3D}" srcId="{252A9163-BCB4-4BAD-A495-BC4C7347595B}" destId="{40D8639C-4697-494D-AD75-5C98AD8E0BE4}" srcOrd="0" destOrd="0" parTransId="{881EA1E3-903B-4110-84C1-8E1F232E6BC5}" sibTransId="{AF0380B0-BCFF-4ACC-A431-6745F209039C}"/>
    <dgm:cxn modelId="{DBAF2388-294B-41E5-A946-F93A771476C0}" srcId="{388D6253-BF45-4085-88B7-FF8D8F1B0D8F}" destId="{1133138F-5B49-4509-9877-48A06B86823E}" srcOrd="0" destOrd="0" parTransId="{562D4C5F-69C3-408E-A088-651901251705}" sibTransId="{5AA3FD21-795E-410C-BED0-D8F493211131}"/>
    <dgm:cxn modelId="{8C562738-08EE-4D40-9C77-6CB10B730A0A}" srcId="{C46F36F3-ACB1-4757-B725-3EA93E8F5CF8}" destId="{AAF84FC5-5C9F-45BE-832A-41B1D511415A}" srcOrd="0" destOrd="0" parTransId="{B6EC47E3-464A-4CDE-A6E2-43606B55CFA0}" sibTransId="{6C9A53CD-DD10-4FDD-A06F-331A65F27101}"/>
    <dgm:cxn modelId="{166525C4-856B-40EF-A383-61FDACF58847}" srcId="{252A9163-BCB4-4BAD-A495-BC4C7347595B}" destId="{C46F36F3-ACB1-4757-B725-3EA93E8F5CF8}" srcOrd="3" destOrd="0" parTransId="{DA4DD124-1AEB-4AC3-8CA0-B4C8405E580C}" sibTransId="{C51D79A3-BD99-4C98-B926-FC38B2BC1CAD}"/>
    <dgm:cxn modelId="{DF05A2D0-80EF-4C7E-B49B-9563292BC533}" srcId="{40D8639C-4697-494D-AD75-5C98AD8E0BE4}" destId="{13522F7D-1368-4CED-8E7B-74029DB34D18}" srcOrd="0" destOrd="0" parTransId="{724D2844-FDBF-4EEC-8778-4833099120F1}" sibTransId="{AF7B5D92-B7E7-4357-B551-AAE108662521}"/>
    <dgm:cxn modelId="{1CAF2B57-68E5-4DB4-8E63-259EC58EC3B5}" type="presOf" srcId="{AAF84FC5-5C9F-45BE-832A-41B1D511415A}" destId="{4F830158-28E1-4D7B-B4F5-6A03AE88E198}" srcOrd="0" destOrd="0" presId="urn:microsoft.com/office/officeart/2008/layout/LinedList"/>
    <dgm:cxn modelId="{DB881CD1-7791-42A8-93DB-315DF7525A78}" type="presOf" srcId="{13522F7D-1368-4CED-8E7B-74029DB34D18}" destId="{FFBE2CEC-D34D-404D-87E9-8F9E7FDAB450}" srcOrd="0" destOrd="0" presId="urn:microsoft.com/office/officeart/2008/layout/LinedList"/>
    <dgm:cxn modelId="{F6D6250C-7B4F-4CC3-A433-6D8E64CA2CA9}" type="presOf" srcId="{1133138F-5B49-4509-9877-48A06B86823E}" destId="{D30BCBBA-CE47-4FC4-B4EA-16C0C112727E}" srcOrd="0" destOrd="0" presId="urn:microsoft.com/office/officeart/2008/layout/LinedList"/>
    <dgm:cxn modelId="{D340726C-1B06-4F07-B6F2-E15A90CABC52}" srcId="{8D3942FA-4432-46B9-B736-9074C029FFE4}" destId="{E3B0AC5C-44C8-406D-A7D8-F33EE5EA8785}" srcOrd="0" destOrd="0" parTransId="{DF2DDDE0-A3F6-4EFF-B35B-8FD16B3E5020}" sibTransId="{E9B4B14B-D22A-48BF-AA48-AB5C5BD218A3}"/>
    <dgm:cxn modelId="{B04B9952-8FC1-43CD-A48F-386EB3C50BDE}" type="presOf" srcId="{252A9163-BCB4-4BAD-A495-BC4C7347595B}" destId="{167A6FCB-2A45-4892-86B7-1B8EF7CA3979}" srcOrd="0" destOrd="0" presId="urn:microsoft.com/office/officeart/2008/layout/LinedList"/>
    <dgm:cxn modelId="{B6E4301F-F0EA-4B91-A443-6C09D68E8205}" srcId="{252A9163-BCB4-4BAD-A495-BC4C7347595B}" destId="{388D6253-BF45-4085-88B7-FF8D8F1B0D8F}" srcOrd="2" destOrd="0" parTransId="{3A1B3A33-1E39-4315-B1A0-25C1D2042128}" sibTransId="{0336AC0D-8029-4A76-96AB-B5CB75C4D497}"/>
    <dgm:cxn modelId="{43A2535A-BA69-4ADA-8121-CF136092CF5E}" type="presParOf" srcId="{167A6FCB-2A45-4892-86B7-1B8EF7CA3979}" destId="{99695BE4-CCA8-47D1-B510-E415468E4D46}" srcOrd="0" destOrd="0" presId="urn:microsoft.com/office/officeart/2008/layout/LinedList"/>
    <dgm:cxn modelId="{8BA1A29C-BBFD-498C-93DE-9E76174F2FC1}" type="presParOf" srcId="{167A6FCB-2A45-4892-86B7-1B8EF7CA3979}" destId="{9CC9894E-5F41-4220-BCEE-A8C5F649806A}" srcOrd="1" destOrd="0" presId="urn:microsoft.com/office/officeart/2008/layout/LinedList"/>
    <dgm:cxn modelId="{2BEB3A60-7062-4CB7-BFD6-631BD5E68B1F}" type="presParOf" srcId="{9CC9894E-5F41-4220-BCEE-A8C5F649806A}" destId="{4C5C581C-1E4F-4E41-A11C-CF403B900DA5}" srcOrd="0" destOrd="0" presId="urn:microsoft.com/office/officeart/2008/layout/LinedList"/>
    <dgm:cxn modelId="{9AFDA66B-DE4B-4862-AF71-632D40046409}" type="presParOf" srcId="{9CC9894E-5F41-4220-BCEE-A8C5F649806A}" destId="{19B08592-C42C-4F4A-9A87-15630C45B691}" srcOrd="1" destOrd="0" presId="urn:microsoft.com/office/officeart/2008/layout/LinedList"/>
    <dgm:cxn modelId="{A90C8767-83CB-4395-9A71-137B7814162C}" type="presParOf" srcId="{19B08592-C42C-4F4A-9A87-15630C45B691}" destId="{CE75CE0D-7EE5-4DAA-9D07-E2AB40E4E6D4}" srcOrd="0" destOrd="0" presId="urn:microsoft.com/office/officeart/2008/layout/LinedList"/>
    <dgm:cxn modelId="{3E5B471E-A240-4CC0-A8B0-2CA8F159C2E6}" type="presParOf" srcId="{19B08592-C42C-4F4A-9A87-15630C45B691}" destId="{88C1BA63-2908-4AD3-A1AE-FC2D8A963368}" srcOrd="1" destOrd="0" presId="urn:microsoft.com/office/officeart/2008/layout/LinedList"/>
    <dgm:cxn modelId="{C8A30201-4804-4548-907F-1C6457CA6DA8}" type="presParOf" srcId="{88C1BA63-2908-4AD3-A1AE-FC2D8A963368}" destId="{92732E76-6BB3-4316-AEDC-72BA7A3ECFD1}" srcOrd="0" destOrd="0" presId="urn:microsoft.com/office/officeart/2008/layout/LinedList"/>
    <dgm:cxn modelId="{837610F6-B415-4E35-9107-E8EBD3B2E88F}" type="presParOf" srcId="{88C1BA63-2908-4AD3-A1AE-FC2D8A963368}" destId="{FFBE2CEC-D34D-404D-87E9-8F9E7FDAB450}" srcOrd="1" destOrd="0" presId="urn:microsoft.com/office/officeart/2008/layout/LinedList"/>
    <dgm:cxn modelId="{9C493FD5-CDF0-48E0-B138-65551316E745}" type="presParOf" srcId="{88C1BA63-2908-4AD3-A1AE-FC2D8A963368}" destId="{F3CCA2E8-6DFD-46D8-8CD7-69B8051FD11B}" srcOrd="2" destOrd="0" presId="urn:microsoft.com/office/officeart/2008/layout/LinedList"/>
    <dgm:cxn modelId="{EC4FD6DD-64A1-4ED6-8008-2A4BF7576985}" type="presParOf" srcId="{19B08592-C42C-4F4A-9A87-15630C45B691}" destId="{1C07CC98-F976-4A04-A8F2-60994D33A1B5}" srcOrd="2" destOrd="0" presId="urn:microsoft.com/office/officeart/2008/layout/LinedList"/>
    <dgm:cxn modelId="{D3A5B5D6-C73E-49EC-A30D-3BC9DA432C16}" type="presParOf" srcId="{19B08592-C42C-4F4A-9A87-15630C45B691}" destId="{FDDE1738-37F5-4424-B382-611E286697C0}" srcOrd="3" destOrd="0" presId="urn:microsoft.com/office/officeart/2008/layout/LinedList"/>
    <dgm:cxn modelId="{3107079E-861A-4E80-BB43-43667C6932AC}" type="presParOf" srcId="{167A6FCB-2A45-4892-86B7-1B8EF7CA3979}" destId="{525EF3B3-19C4-4542-A1DC-646C2321182D}" srcOrd="2" destOrd="0" presId="urn:microsoft.com/office/officeart/2008/layout/LinedList"/>
    <dgm:cxn modelId="{D8A15E69-CE23-413C-B2BF-4516CFDF8B53}" type="presParOf" srcId="{167A6FCB-2A45-4892-86B7-1B8EF7CA3979}" destId="{1C8923AF-EE1C-44AB-AAC7-973437C18DDB}" srcOrd="3" destOrd="0" presId="urn:microsoft.com/office/officeart/2008/layout/LinedList"/>
    <dgm:cxn modelId="{7743F5A1-7512-4123-B663-ABB20B078CDC}" type="presParOf" srcId="{1C8923AF-EE1C-44AB-AAC7-973437C18DDB}" destId="{10C0F1BA-042B-4B3F-BDC0-81C922A14E4C}" srcOrd="0" destOrd="0" presId="urn:microsoft.com/office/officeart/2008/layout/LinedList"/>
    <dgm:cxn modelId="{B67D23E7-386D-4A17-8D7B-FA3EBAC793B8}" type="presParOf" srcId="{1C8923AF-EE1C-44AB-AAC7-973437C18DDB}" destId="{C85077F5-DD59-4C34-ADEE-38C07EA65CAB}" srcOrd="1" destOrd="0" presId="urn:microsoft.com/office/officeart/2008/layout/LinedList"/>
    <dgm:cxn modelId="{20D35113-F5C0-407F-9694-36083FD2424E}" type="presParOf" srcId="{C85077F5-DD59-4C34-ADEE-38C07EA65CAB}" destId="{0842D2FB-BB1C-41C7-AA8A-79F9293C2E03}" srcOrd="0" destOrd="0" presId="urn:microsoft.com/office/officeart/2008/layout/LinedList"/>
    <dgm:cxn modelId="{92F94C7C-32A1-4624-9147-4789174F56C5}" type="presParOf" srcId="{C85077F5-DD59-4C34-ADEE-38C07EA65CAB}" destId="{8DB805D0-B0C1-486A-9B12-7B55692F81B7}" srcOrd="1" destOrd="0" presId="urn:microsoft.com/office/officeart/2008/layout/LinedList"/>
    <dgm:cxn modelId="{59884473-ACE6-40D2-9C32-40DC1384C511}" type="presParOf" srcId="{8DB805D0-B0C1-486A-9B12-7B55692F81B7}" destId="{908E0051-3E53-40A6-961D-7F631952CA03}" srcOrd="0" destOrd="0" presId="urn:microsoft.com/office/officeart/2008/layout/LinedList"/>
    <dgm:cxn modelId="{14DC1D9C-3E84-455B-A7D2-619EA92A1236}" type="presParOf" srcId="{8DB805D0-B0C1-486A-9B12-7B55692F81B7}" destId="{897D2A66-80D0-45F6-8385-BA11A19AF4CF}" srcOrd="1" destOrd="0" presId="urn:microsoft.com/office/officeart/2008/layout/LinedList"/>
    <dgm:cxn modelId="{210D0AEB-C0CB-4CCE-AB2C-382E4BF94E68}" type="presParOf" srcId="{8DB805D0-B0C1-486A-9B12-7B55692F81B7}" destId="{3E8563B9-28CD-47CA-83C1-C8839F2E8023}" srcOrd="2" destOrd="0" presId="urn:microsoft.com/office/officeart/2008/layout/LinedList"/>
    <dgm:cxn modelId="{573B5B06-AB6B-4800-9940-8532BAFF8D9B}" type="presParOf" srcId="{C85077F5-DD59-4C34-ADEE-38C07EA65CAB}" destId="{30FF16F8-CC35-49AC-9F55-06CFC10DFF31}" srcOrd="2" destOrd="0" presId="urn:microsoft.com/office/officeart/2008/layout/LinedList"/>
    <dgm:cxn modelId="{DA55F8B5-11F6-444D-B23F-9E0CA199D923}" type="presParOf" srcId="{C85077F5-DD59-4C34-ADEE-38C07EA65CAB}" destId="{0213C6C9-2205-4B14-8A04-6041EF92D2C4}" srcOrd="3" destOrd="0" presId="urn:microsoft.com/office/officeart/2008/layout/LinedList"/>
    <dgm:cxn modelId="{67EEA8CC-89B0-48A4-B272-800EEDB09DB3}" type="presParOf" srcId="{167A6FCB-2A45-4892-86B7-1B8EF7CA3979}" destId="{1CD84CF7-0CD9-42DB-8FE5-BC0E21F0D124}" srcOrd="4" destOrd="0" presId="urn:microsoft.com/office/officeart/2008/layout/LinedList"/>
    <dgm:cxn modelId="{44360313-02B8-4CC6-A8DA-7CC6DE031B4D}" type="presParOf" srcId="{167A6FCB-2A45-4892-86B7-1B8EF7CA3979}" destId="{F7A19562-497D-4D92-9841-06E7EB40A3D6}" srcOrd="5" destOrd="0" presId="urn:microsoft.com/office/officeart/2008/layout/LinedList"/>
    <dgm:cxn modelId="{66E9831D-78C3-4CCE-9FF8-BB77A79D48B8}" type="presParOf" srcId="{F7A19562-497D-4D92-9841-06E7EB40A3D6}" destId="{98B1C16F-D22B-4E1C-A313-D37F93E0D268}" srcOrd="0" destOrd="0" presId="urn:microsoft.com/office/officeart/2008/layout/LinedList"/>
    <dgm:cxn modelId="{EC8B8AD2-CB15-4076-96BC-92C3EBEB9F10}" type="presParOf" srcId="{F7A19562-497D-4D92-9841-06E7EB40A3D6}" destId="{A40A6420-07BA-4CEF-8D4D-F60225037321}" srcOrd="1" destOrd="0" presId="urn:microsoft.com/office/officeart/2008/layout/LinedList"/>
    <dgm:cxn modelId="{EC34FFF5-8FC1-49E7-B424-5D018984CE39}" type="presParOf" srcId="{A40A6420-07BA-4CEF-8D4D-F60225037321}" destId="{854793CB-BE27-4288-862F-EBFCEF2BB5B1}" srcOrd="0" destOrd="0" presId="urn:microsoft.com/office/officeart/2008/layout/LinedList"/>
    <dgm:cxn modelId="{6AE92327-98EF-4D31-A743-A77EA54EF1BD}" type="presParOf" srcId="{A40A6420-07BA-4CEF-8D4D-F60225037321}" destId="{C2D64C57-6B83-4353-97A1-C6B16B1866AC}" srcOrd="1" destOrd="0" presId="urn:microsoft.com/office/officeart/2008/layout/LinedList"/>
    <dgm:cxn modelId="{33F46C87-586C-43A9-A3C8-01A0FD3A3DD2}" type="presParOf" srcId="{C2D64C57-6B83-4353-97A1-C6B16B1866AC}" destId="{5E90C331-AC25-4A5B-8B51-DBF85B2F1D30}" srcOrd="0" destOrd="0" presId="urn:microsoft.com/office/officeart/2008/layout/LinedList"/>
    <dgm:cxn modelId="{98833440-4D93-4DE3-819B-8C599C0EA22C}" type="presParOf" srcId="{C2D64C57-6B83-4353-97A1-C6B16B1866AC}" destId="{D30BCBBA-CE47-4FC4-B4EA-16C0C112727E}" srcOrd="1" destOrd="0" presId="urn:microsoft.com/office/officeart/2008/layout/LinedList"/>
    <dgm:cxn modelId="{C4783989-7991-4B8D-8EB3-3C0B8E59E007}" type="presParOf" srcId="{C2D64C57-6B83-4353-97A1-C6B16B1866AC}" destId="{71B4C2AB-5543-4B50-B5F4-6A0AAD4248D5}" srcOrd="2" destOrd="0" presId="urn:microsoft.com/office/officeart/2008/layout/LinedList"/>
    <dgm:cxn modelId="{20BAD77E-7415-43EB-8D2E-073C1263C880}" type="presParOf" srcId="{A40A6420-07BA-4CEF-8D4D-F60225037321}" destId="{A9FE41D7-ACAE-4498-AB22-C1CA9C7B1FCB}" srcOrd="2" destOrd="0" presId="urn:microsoft.com/office/officeart/2008/layout/LinedList"/>
    <dgm:cxn modelId="{0A23323F-02C0-409A-89EB-AFBEF2C8D125}" type="presParOf" srcId="{A40A6420-07BA-4CEF-8D4D-F60225037321}" destId="{12B1AE76-F551-4C3F-9BC5-01ACBCEB7683}" srcOrd="3" destOrd="0" presId="urn:microsoft.com/office/officeart/2008/layout/LinedList"/>
    <dgm:cxn modelId="{F31B62CF-8A90-43FD-A873-1FD8CF0A87CB}" type="presParOf" srcId="{167A6FCB-2A45-4892-86B7-1B8EF7CA3979}" destId="{4A17F783-F893-404F-B714-D87757AEBDD8}" srcOrd="6" destOrd="0" presId="urn:microsoft.com/office/officeart/2008/layout/LinedList"/>
    <dgm:cxn modelId="{DFAAA109-5ECA-4366-B898-E00D6AE427B2}" type="presParOf" srcId="{167A6FCB-2A45-4892-86B7-1B8EF7CA3979}" destId="{77B8A7AD-EE94-4D5B-B026-515EEBACB402}" srcOrd="7" destOrd="0" presId="urn:microsoft.com/office/officeart/2008/layout/LinedList"/>
    <dgm:cxn modelId="{21807EB7-B4E0-4794-B2A6-8D1C619755C0}" type="presParOf" srcId="{77B8A7AD-EE94-4D5B-B026-515EEBACB402}" destId="{FACB469F-CF26-459B-9115-F8A5D8B49495}" srcOrd="0" destOrd="0" presId="urn:microsoft.com/office/officeart/2008/layout/LinedList"/>
    <dgm:cxn modelId="{A4965DFB-F17A-4FE2-B178-23367888C2AA}" type="presParOf" srcId="{77B8A7AD-EE94-4D5B-B026-515EEBACB402}" destId="{73C41076-1A4F-4DE7-9527-414E7E7586AA}" srcOrd="1" destOrd="0" presId="urn:microsoft.com/office/officeart/2008/layout/LinedList"/>
    <dgm:cxn modelId="{61B845C6-3D77-479E-ABD1-3D7C17C2035A}" type="presParOf" srcId="{73C41076-1A4F-4DE7-9527-414E7E7586AA}" destId="{30CCD466-5247-423B-BCDC-8A2C0E814B82}" srcOrd="0" destOrd="0" presId="urn:microsoft.com/office/officeart/2008/layout/LinedList"/>
    <dgm:cxn modelId="{A3C40DB3-8234-4D61-BF6E-A731D3BEA909}" type="presParOf" srcId="{73C41076-1A4F-4DE7-9527-414E7E7586AA}" destId="{130039B3-68C8-4A45-8A39-679E06FE4636}" srcOrd="1" destOrd="0" presId="urn:microsoft.com/office/officeart/2008/layout/LinedList"/>
    <dgm:cxn modelId="{B4B92700-B3E8-4F5F-A106-914C7EFAFD96}" type="presParOf" srcId="{130039B3-68C8-4A45-8A39-679E06FE4636}" destId="{F538159B-883B-403A-B706-0419855E0BBC}" srcOrd="0" destOrd="0" presId="urn:microsoft.com/office/officeart/2008/layout/LinedList"/>
    <dgm:cxn modelId="{C5914D14-3F77-4D84-A86C-C7EA716340A4}" type="presParOf" srcId="{130039B3-68C8-4A45-8A39-679E06FE4636}" destId="{4F830158-28E1-4D7B-B4F5-6A03AE88E198}" srcOrd="1" destOrd="0" presId="urn:microsoft.com/office/officeart/2008/layout/LinedList"/>
    <dgm:cxn modelId="{C6180D6D-4863-4066-8033-9E41B3F3DC99}" type="presParOf" srcId="{130039B3-68C8-4A45-8A39-679E06FE4636}" destId="{BDC52BA7-9B59-480F-AD0F-5F0F850B11FB}" srcOrd="2" destOrd="0" presId="urn:microsoft.com/office/officeart/2008/layout/LinedList"/>
    <dgm:cxn modelId="{2736A5BE-7D82-4D6C-BA55-03D51118245E}" type="presParOf" srcId="{73C41076-1A4F-4DE7-9527-414E7E7586AA}" destId="{40C549A1-1E33-4878-89F2-255AD0CC4FAB}" srcOrd="2" destOrd="0" presId="urn:microsoft.com/office/officeart/2008/layout/LinedList"/>
    <dgm:cxn modelId="{BE483F1E-811A-4A7D-96A5-17A1FCFCC94A}" type="presParOf" srcId="{73C41076-1A4F-4DE7-9527-414E7E7586AA}" destId="{1B0968F6-B890-494D-A942-603303B74CDB}" srcOrd="3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8D3E3210-E3DF-4ED5-AA23-5A1A1EDDC15E}" type="doc">
      <dgm:prSet loTypeId="urn:microsoft.com/office/officeart/2005/8/layout/hList7#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55CDF860-FA41-4975-9528-8439368E39D0}">
      <dgm:prSet/>
      <dgm:spPr/>
      <dgm:t>
        <a:bodyPr/>
        <a:lstStyle/>
        <a:p>
          <a:pPr rtl="0"/>
          <a:r>
            <a:rPr lang="en-US" smtClean="0"/>
            <a:t>Fasilitator</a:t>
          </a:r>
          <a:endParaRPr lang="en-US"/>
        </a:p>
      </dgm:t>
    </dgm:pt>
    <dgm:pt modelId="{98F81AA4-9F17-4465-A3D6-154574DFF4E9}" type="parTrans" cxnId="{D9F89FE7-7D20-4186-AEA6-3656C4FE93A2}">
      <dgm:prSet/>
      <dgm:spPr/>
      <dgm:t>
        <a:bodyPr/>
        <a:lstStyle/>
        <a:p>
          <a:endParaRPr lang="en-US"/>
        </a:p>
      </dgm:t>
    </dgm:pt>
    <dgm:pt modelId="{A18E36CC-9C0F-4BF9-8081-ED0F61EA936A}" type="sibTrans" cxnId="{D9F89FE7-7D20-4186-AEA6-3656C4FE93A2}">
      <dgm:prSet/>
      <dgm:spPr/>
      <dgm:t>
        <a:bodyPr/>
        <a:lstStyle/>
        <a:p>
          <a:endParaRPr lang="en-US"/>
        </a:p>
      </dgm:t>
    </dgm:pt>
    <dgm:pt modelId="{ECBC1A6E-9EC2-4B37-B5B3-EB726709B032}">
      <dgm:prSet/>
      <dgm:spPr/>
      <dgm:t>
        <a:bodyPr/>
        <a:lstStyle/>
        <a:p>
          <a:pPr rtl="0"/>
          <a:r>
            <a:rPr lang="en-US" smtClean="0"/>
            <a:t>Pimpinan instansi</a:t>
          </a:r>
          <a:endParaRPr lang="en-US"/>
        </a:p>
      </dgm:t>
    </dgm:pt>
    <dgm:pt modelId="{7DBA9932-0CC6-4106-B594-2C37AA3EE2A4}" type="parTrans" cxnId="{5F515260-C70B-4A58-A9C4-75EBD288E392}">
      <dgm:prSet/>
      <dgm:spPr/>
      <dgm:t>
        <a:bodyPr/>
        <a:lstStyle/>
        <a:p>
          <a:endParaRPr lang="en-US"/>
        </a:p>
      </dgm:t>
    </dgm:pt>
    <dgm:pt modelId="{205E566F-BDF8-4CB5-8775-BB0740E6C845}" type="sibTrans" cxnId="{5F515260-C70B-4A58-A9C4-75EBD288E392}">
      <dgm:prSet/>
      <dgm:spPr/>
      <dgm:t>
        <a:bodyPr/>
        <a:lstStyle/>
        <a:p>
          <a:endParaRPr lang="en-US"/>
        </a:p>
      </dgm:t>
    </dgm:pt>
    <dgm:pt modelId="{D13A3BBE-6C45-48F9-82FA-EBD3A18A4DE0}">
      <dgm:prSet/>
      <dgm:spPr/>
      <dgm:t>
        <a:bodyPr/>
        <a:lstStyle/>
        <a:p>
          <a:pPr rtl="0"/>
          <a:r>
            <a:rPr lang="en-US" smtClean="0"/>
            <a:t>Peserta</a:t>
          </a:r>
          <a:endParaRPr lang="en-US"/>
        </a:p>
      </dgm:t>
    </dgm:pt>
    <dgm:pt modelId="{99E3BB1D-7474-47CA-B4E3-851DE2FDCF8E}" type="parTrans" cxnId="{EF49E6B2-CF28-41A6-9034-29DBD5AAF41B}">
      <dgm:prSet/>
      <dgm:spPr/>
      <dgm:t>
        <a:bodyPr/>
        <a:lstStyle/>
        <a:p>
          <a:endParaRPr lang="en-US"/>
        </a:p>
      </dgm:t>
    </dgm:pt>
    <dgm:pt modelId="{22F8BFF1-ED2C-4E06-9A2C-9E53D242A1CD}" type="sibTrans" cxnId="{EF49E6B2-CF28-41A6-9034-29DBD5AAF41B}">
      <dgm:prSet/>
      <dgm:spPr/>
      <dgm:t>
        <a:bodyPr/>
        <a:lstStyle/>
        <a:p>
          <a:endParaRPr lang="en-US"/>
        </a:p>
      </dgm:t>
    </dgm:pt>
    <dgm:pt modelId="{BBC1519C-EEF7-46A0-BAFA-26A11979946B}" type="pres">
      <dgm:prSet presAssocID="{8D3E3210-E3DF-4ED5-AA23-5A1A1EDDC15E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0A1CB3B4-CD80-4A21-A552-8A18AC53D08F}" type="pres">
      <dgm:prSet presAssocID="{8D3E3210-E3DF-4ED5-AA23-5A1A1EDDC15E}" presName="fgShape" presStyleLbl="fgShp" presStyleIdx="0" presStyleCnt="1"/>
      <dgm:spPr/>
    </dgm:pt>
    <dgm:pt modelId="{5215D3A2-AF0D-440B-9A6F-602FD413D6ED}" type="pres">
      <dgm:prSet presAssocID="{8D3E3210-E3DF-4ED5-AA23-5A1A1EDDC15E}" presName="linComp" presStyleCnt="0"/>
      <dgm:spPr/>
    </dgm:pt>
    <dgm:pt modelId="{E96FB49F-160A-4507-B4A6-E01C11E79B30}" type="pres">
      <dgm:prSet presAssocID="{55CDF860-FA41-4975-9528-8439368E39D0}" presName="compNode" presStyleCnt="0"/>
      <dgm:spPr/>
    </dgm:pt>
    <dgm:pt modelId="{D746BC07-EA7B-4DB2-9C7A-ADB982A2C894}" type="pres">
      <dgm:prSet presAssocID="{55CDF860-FA41-4975-9528-8439368E39D0}" presName="bkgdShape" presStyleLbl="node1" presStyleIdx="0" presStyleCnt="3"/>
      <dgm:spPr/>
      <dgm:t>
        <a:bodyPr/>
        <a:lstStyle/>
        <a:p>
          <a:endParaRPr lang="en-US"/>
        </a:p>
      </dgm:t>
    </dgm:pt>
    <dgm:pt modelId="{6DFB4846-EBAC-4171-9072-014CEAAA54A8}" type="pres">
      <dgm:prSet presAssocID="{55CDF860-FA41-4975-9528-8439368E39D0}" presName="nodeTx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026E8E6-E70C-4D8E-8282-B3295954AB18}" type="pres">
      <dgm:prSet presAssocID="{55CDF860-FA41-4975-9528-8439368E39D0}" presName="invisiNode" presStyleLbl="node1" presStyleIdx="0" presStyleCnt="3"/>
      <dgm:spPr/>
    </dgm:pt>
    <dgm:pt modelId="{8673865B-6EF4-43B4-A962-9B5A76364E6D}" type="pres">
      <dgm:prSet presAssocID="{55CDF860-FA41-4975-9528-8439368E39D0}" presName="imagNode" presStyleLbl="fgImgPlace1" presStyleIdx="0" presStyleCnt="3"/>
      <dgm:spPr>
        <a:blipFill rotWithShape="1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en-US"/>
        </a:p>
      </dgm:t>
    </dgm:pt>
    <dgm:pt modelId="{781EBAC6-284F-4DBE-9D0E-C21F889E9ABD}" type="pres">
      <dgm:prSet presAssocID="{A18E36CC-9C0F-4BF9-8081-ED0F61EA936A}" presName="sibTrans" presStyleLbl="sibTrans2D1" presStyleIdx="0" presStyleCnt="0"/>
      <dgm:spPr/>
      <dgm:t>
        <a:bodyPr/>
        <a:lstStyle/>
        <a:p>
          <a:endParaRPr lang="en-US"/>
        </a:p>
      </dgm:t>
    </dgm:pt>
    <dgm:pt modelId="{D48F4455-85F2-4321-A350-08F378C1CEA0}" type="pres">
      <dgm:prSet presAssocID="{ECBC1A6E-9EC2-4B37-B5B3-EB726709B032}" presName="compNode" presStyleCnt="0"/>
      <dgm:spPr/>
    </dgm:pt>
    <dgm:pt modelId="{259EB1D4-7B24-4870-B299-2D52E6761991}" type="pres">
      <dgm:prSet presAssocID="{ECBC1A6E-9EC2-4B37-B5B3-EB726709B032}" presName="bkgdShape" presStyleLbl="node1" presStyleIdx="1" presStyleCnt="3"/>
      <dgm:spPr/>
      <dgm:t>
        <a:bodyPr/>
        <a:lstStyle/>
        <a:p>
          <a:endParaRPr lang="en-US"/>
        </a:p>
      </dgm:t>
    </dgm:pt>
    <dgm:pt modelId="{5EFFF35E-7929-42FF-863E-474171CD9061}" type="pres">
      <dgm:prSet presAssocID="{ECBC1A6E-9EC2-4B37-B5B3-EB726709B032}" presName="nodeTx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A91D47F-E352-4A89-AE57-2819193CE93D}" type="pres">
      <dgm:prSet presAssocID="{ECBC1A6E-9EC2-4B37-B5B3-EB726709B032}" presName="invisiNode" presStyleLbl="node1" presStyleIdx="1" presStyleCnt="3"/>
      <dgm:spPr/>
    </dgm:pt>
    <dgm:pt modelId="{7FB2B5E6-8876-43DC-B4B9-2E569F5CEE3A}" type="pres">
      <dgm:prSet presAssocID="{ECBC1A6E-9EC2-4B37-B5B3-EB726709B032}" presName="imagNode" presStyleLbl="fgImgPlace1" presStyleIdx="1" presStyleCnt="3"/>
      <dgm:spPr>
        <a:blipFill rotWithShape="1">
          <a:blip xmlns:r="http://schemas.openxmlformats.org/officeDocument/2006/relationships" r:embed="rId2"/>
          <a:stretch>
            <a:fillRect/>
          </a:stretch>
        </a:blipFill>
      </dgm:spPr>
      <dgm:t>
        <a:bodyPr/>
        <a:lstStyle/>
        <a:p>
          <a:endParaRPr lang="en-US"/>
        </a:p>
      </dgm:t>
    </dgm:pt>
    <dgm:pt modelId="{83B6682B-68A5-42A3-9362-983F5515A8DB}" type="pres">
      <dgm:prSet presAssocID="{205E566F-BDF8-4CB5-8775-BB0740E6C845}" presName="sibTrans" presStyleLbl="sibTrans2D1" presStyleIdx="0" presStyleCnt="0"/>
      <dgm:spPr/>
      <dgm:t>
        <a:bodyPr/>
        <a:lstStyle/>
        <a:p>
          <a:endParaRPr lang="en-US"/>
        </a:p>
      </dgm:t>
    </dgm:pt>
    <dgm:pt modelId="{D8BDF25E-AA00-4D5A-945F-9CBDFF3E3A2C}" type="pres">
      <dgm:prSet presAssocID="{D13A3BBE-6C45-48F9-82FA-EBD3A18A4DE0}" presName="compNode" presStyleCnt="0"/>
      <dgm:spPr/>
    </dgm:pt>
    <dgm:pt modelId="{88BAF198-321F-4D38-81A3-C1EB83F502B5}" type="pres">
      <dgm:prSet presAssocID="{D13A3BBE-6C45-48F9-82FA-EBD3A18A4DE0}" presName="bkgdShape" presStyleLbl="node1" presStyleIdx="2" presStyleCnt="3"/>
      <dgm:spPr/>
      <dgm:t>
        <a:bodyPr/>
        <a:lstStyle/>
        <a:p>
          <a:endParaRPr lang="en-US"/>
        </a:p>
      </dgm:t>
    </dgm:pt>
    <dgm:pt modelId="{C82459A3-5156-4056-8877-EA324BD91107}" type="pres">
      <dgm:prSet presAssocID="{D13A3BBE-6C45-48F9-82FA-EBD3A18A4DE0}" presName="nodeTx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29470F6-735E-4DAD-8C58-78C470431758}" type="pres">
      <dgm:prSet presAssocID="{D13A3BBE-6C45-48F9-82FA-EBD3A18A4DE0}" presName="invisiNode" presStyleLbl="node1" presStyleIdx="2" presStyleCnt="3"/>
      <dgm:spPr/>
    </dgm:pt>
    <dgm:pt modelId="{80495FD0-1679-4C68-9F50-1C7EE8A60CEA}" type="pres">
      <dgm:prSet presAssocID="{D13A3BBE-6C45-48F9-82FA-EBD3A18A4DE0}" presName="imagNode" presStyleLbl="fgImgPlace1" presStyleIdx="2" presStyleCnt="3"/>
      <dgm:spPr>
        <a:blipFill rotWithShape="1">
          <a:blip xmlns:r="http://schemas.openxmlformats.org/officeDocument/2006/relationships" r:embed="rId3"/>
          <a:stretch>
            <a:fillRect/>
          </a:stretch>
        </a:blipFill>
      </dgm:spPr>
      <dgm:t>
        <a:bodyPr/>
        <a:lstStyle/>
        <a:p>
          <a:endParaRPr lang="en-US"/>
        </a:p>
      </dgm:t>
    </dgm:pt>
  </dgm:ptLst>
  <dgm:cxnLst>
    <dgm:cxn modelId="{936E95AE-D5E9-45FA-8A87-F40B0563F849}" type="presOf" srcId="{D13A3BBE-6C45-48F9-82FA-EBD3A18A4DE0}" destId="{88BAF198-321F-4D38-81A3-C1EB83F502B5}" srcOrd="0" destOrd="0" presId="urn:microsoft.com/office/officeart/2005/8/layout/hList7#1"/>
    <dgm:cxn modelId="{06F15B83-C4E8-4ACE-A4A8-2E92CDE4AA13}" type="presOf" srcId="{205E566F-BDF8-4CB5-8775-BB0740E6C845}" destId="{83B6682B-68A5-42A3-9362-983F5515A8DB}" srcOrd="0" destOrd="0" presId="urn:microsoft.com/office/officeart/2005/8/layout/hList7#1"/>
    <dgm:cxn modelId="{E0204937-9A16-4F4A-AD97-EC083E016696}" type="presOf" srcId="{ECBC1A6E-9EC2-4B37-B5B3-EB726709B032}" destId="{259EB1D4-7B24-4870-B299-2D52E6761991}" srcOrd="0" destOrd="0" presId="urn:microsoft.com/office/officeart/2005/8/layout/hList7#1"/>
    <dgm:cxn modelId="{89A44194-CB01-4ABC-8932-C06608606B85}" type="presOf" srcId="{A18E36CC-9C0F-4BF9-8081-ED0F61EA936A}" destId="{781EBAC6-284F-4DBE-9D0E-C21F889E9ABD}" srcOrd="0" destOrd="0" presId="urn:microsoft.com/office/officeart/2005/8/layout/hList7#1"/>
    <dgm:cxn modelId="{5F515260-C70B-4A58-A9C4-75EBD288E392}" srcId="{8D3E3210-E3DF-4ED5-AA23-5A1A1EDDC15E}" destId="{ECBC1A6E-9EC2-4B37-B5B3-EB726709B032}" srcOrd="1" destOrd="0" parTransId="{7DBA9932-0CC6-4106-B594-2C37AA3EE2A4}" sibTransId="{205E566F-BDF8-4CB5-8775-BB0740E6C845}"/>
    <dgm:cxn modelId="{DB1AEB77-EFCF-431C-9C3D-224F1E5E53A8}" type="presOf" srcId="{ECBC1A6E-9EC2-4B37-B5B3-EB726709B032}" destId="{5EFFF35E-7929-42FF-863E-474171CD9061}" srcOrd="1" destOrd="0" presId="urn:microsoft.com/office/officeart/2005/8/layout/hList7#1"/>
    <dgm:cxn modelId="{A43B342E-EDDD-44D6-8A51-F8F2B8E754C1}" type="presOf" srcId="{55CDF860-FA41-4975-9528-8439368E39D0}" destId="{D746BC07-EA7B-4DB2-9C7A-ADB982A2C894}" srcOrd="0" destOrd="0" presId="urn:microsoft.com/office/officeart/2005/8/layout/hList7#1"/>
    <dgm:cxn modelId="{BBC43140-8884-4C83-9B29-041507E2C736}" type="presOf" srcId="{8D3E3210-E3DF-4ED5-AA23-5A1A1EDDC15E}" destId="{BBC1519C-EEF7-46A0-BAFA-26A11979946B}" srcOrd="0" destOrd="0" presId="urn:microsoft.com/office/officeart/2005/8/layout/hList7#1"/>
    <dgm:cxn modelId="{D9F89FE7-7D20-4186-AEA6-3656C4FE93A2}" srcId="{8D3E3210-E3DF-4ED5-AA23-5A1A1EDDC15E}" destId="{55CDF860-FA41-4975-9528-8439368E39D0}" srcOrd="0" destOrd="0" parTransId="{98F81AA4-9F17-4465-A3D6-154574DFF4E9}" sibTransId="{A18E36CC-9C0F-4BF9-8081-ED0F61EA936A}"/>
    <dgm:cxn modelId="{A8A701EC-58ED-42DE-B92B-3B79B2CF7D22}" type="presOf" srcId="{D13A3BBE-6C45-48F9-82FA-EBD3A18A4DE0}" destId="{C82459A3-5156-4056-8877-EA324BD91107}" srcOrd="1" destOrd="0" presId="urn:microsoft.com/office/officeart/2005/8/layout/hList7#1"/>
    <dgm:cxn modelId="{EF49E6B2-CF28-41A6-9034-29DBD5AAF41B}" srcId="{8D3E3210-E3DF-4ED5-AA23-5A1A1EDDC15E}" destId="{D13A3BBE-6C45-48F9-82FA-EBD3A18A4DE0}" srcOrd="2" destOrd="0" parTransId="{99E3BB1D-7474-47CA-B4E3-851DE2FDCF8E}" sibTransId="{22F8BFF1-ED2C-4E06-9A2C-9E53D242A1CD}"/>
    <dgm:cxn modelId="{147B35C4-C457-4851-BCFC-0B0FAD345273}" type="presOf" srcId="{55CDF860-FA41-4975-9528-8439368E39D0}" destId="{6DFB4846-EBAC-4171-9072-014CEAAA54A8}" srcOrd="1" destOrd="0" presId="urn:microsoft.com/office/officeart/2005/8/layout/hList7#1"/>
    <dgm:cxn modelId="{AC96B5DA-1A50-47F0-99DE-8887BECA2B7D}" type="presParOf" srcId="{BBC1519C-EEF7-46A0-BAFA-26A11979946B}" destId="{0A1CB3B4-CD80-4A21-A552-8A18AC53D08F}" srcOrd="0" destOrd="0" presId="urn:microsoft.com/office/officeart/2005/8/layout/hList7#1"/>
    <dgm:cxn modelId="{4FEFE99C-7F76-41B5-AC1B-F9B2F792A916}" type="presParOf" srcId="{BBC1519C-EEF7-46A0-BAFA-26A11979946B}" destId="{5215D3A2-AF0D-440B-9A6F-602FD413D6ED}" srcOrd="1" destOrd="0" presId="urn:microsoft.com/office/officeart/2005/8/layout/hList7#1"/>
    <dgm:cxn modelId="{B6BA1551-89DF-4727-906D-EE5B90A68AB9}" type="presParOf" srcId="{5215D3A2-AF0D-440B-9A6F-602FD413D6ED}" destId="{E96FB49F-160A-4507-B4A6-E01C11E79B30}" srcOrd="0" destOrd="0" presId="urn:microsoft.com/office/officeart/2005/8/layout/hList7#1"/>
    <dgm:cxn modelId="{945CE6F6-592B-44F9-A745-1FDF97EB0E09}" type="presParOf" srcId="{E96FB49F-160A-4507-B4A6-E01C11E79B30}" destId="{D746BC07-EA7B-4DB2-9C7A-ADB982A2C894}" srcOrd="0" destOrd="0" presId="urn:microsoft.com/office/officeart/2005/8/layout/hList7#1"/>
    <dgm:cxn modelId="{C754E9FB-8662-43B5-91DE-7450A8F172D7}" type="presParOf" srcId="{E96FB49F-160A-4507-B4A6-E01C11E79B30}" destId="{6DFB4846-EBAC-4171-9072-014CEAAA54A8}" srcOrd="1" destOrd="0" presId="urn:microsoft.com/office/officeart/2005/8/layout/hList7#1"/>
    <dgm:cxn modelId="{8DC5A988-2B88-42EC-B6F1-D8C0CB89CF5D}" type="presParOf" srcId="{E96FB49F-160A-4507-B4A6-E01C11E79B30}" destId="{0026E8E6-E70C-4D8E-8282-B3295954AB18}" srcOrd="2" destOrd="0" presId="urn:microsoft.com/office/officeart/2005/8/layout/hList7#1"/>
    <dgm:cxn modelId="{1C19E06E-5053-44A5-81E8-3104B4924453}" type="presParOf" srcId="{E96FB49F-160A-4507-B4A6-E01C11E79B30}" destId="{8673865B-6EF4-43B4-A962-9B5A76364E6D}" srcOrd="3" destOrd="0" presId="urn:microsoft.com/office/officeart/2005/8/layout/hList7#1"/>
    <dgm:cxn modelId="{0725345B-41B9-4E3C-AB06-3FC9A35CEF78}" type="presParOf" srcId="{5215D3A2-AF0D-440B-9A6F-602FD413D6ED}" destId="{781EBAC6-284F-4DBE-9D0E-C21F889E9ABD}" srcOrd="1" destOrd="0" presId="urn:microsoft.com/office/officeart/2005/8/layout/hList7#1"/>
    <dgm:cxn modelId="{A9013011-CBD5-4A5A-A038-2ECBAD0C3491}" type="presParOf" srcId="{5215D3A2-AF0D-440B-9A6F-602FD413D6ED}" destId="{D48F4455-85F2-4321-A350-08F378C1CEA0}" srcOrd="2" destOrd="0" presId="urn:microsoft.com/office/officeart/2005/8/layout/hList7#1"/>
    <dgm:cxn modelId="{4D5F26E7-0085-44B3-80A8-A35B5E0A8FF4}" type="presParOf" srcId="{D48F4455-85F2-4321-A350-08F378C1CEA0}" destId="{259EB1D4-7B24-4870-B299-2D52E6761991}" srcOrd="0" destOrd="0" presId="urn:microsoft.com/office/officeart/2005/8/layout/hList7#1"/>
    <dgm:cxn modelId="{B43BEF8F-E32B-48B0-A410-26F7BEA6B627}" type="presParOf" srcId="{D48F4455-85F2-4321-A350-08F378C1CEA0}" destId="{5EFFF35E-7929-42FF-863E-474171CD9061}" srcOrd="1" destOrd="0" presId="urn:microsoft.com/office/officeart/2005/8/layout/hList7#1"/>
    <dgm:cxn modelId="{0F374884-21D4-4ABC-93F7-C9AD9A24FACD}" type="presParOf" srcId="{D48F4455-85F2-4321-A350-08F378C1CEA0}" destId="{4A91D47F-E352-4A89-AE57-2819193CE93D}" srcOrd="2" destOrd="0" presId="urn:microsoft.com/office/officeart/2005/8/layout/hList7#1"/>
    <dgm:cxn modelId="{79DD1D29-1C62-4032-8BD7-B112F4B841AB}" type="presParOf" srcId="{D48F4455-85F2-4321-A350-08F378C1CEA0}" destId="{7FB2B5E6-8876-43DC-B4B9-2E569F5CEE3A}" srcOrd="3" destOrd="0" presId="urn:microsoft.com/office/officeart/2005/8/layout/hList7#1"/>
    <dgm:cxn modelId="{D70B85BE-17BE-4B1D-8765-4B362BB985F4}" type="presParOf" srcId="{5215D3A2-AF0D-440B-9A6F-602FD413D6ED}" destId="{83B6682B-68A5-42A3-9362-983F5515A8DB}" srcOrd="3" destOrd="0" presId="urn:microsoft.com/office/officeart/2005/8/layout/hList7#1"/>
    <dgm:cxn modelId="{7C58482F-65AE-4C9B-AD74-824C0A29BB85}" type="presParOf" srcId="{5215D3A2-AF0D-440B-9A6F-602FD413D6ED}" destId="{D8BDF25E-AA00-4D5A-945F-9CBDFF3E3A2C}" srcOrd="4" destOrd="0" presId="urn:microsoft.com/office/officeart/2005/8/layout/hList7#1"/>
    <dgm:cxn modelId="{62AA407F-BAA1-435E-807B-3AC7753A3361}" type="presParOf" srcId="{D8BDF25E-AA00-4D5A-945F-9CBDFF3E3A2C}" destId="{88BAF198-321F-4D38-81A3-C1EB83F502B5}" srcOrd="0" destOrd="0" presId="urn:microsoft.com/office/officeart/2005/8/layout/hList7#1"/>
    <dgm:cxn modelId="{C869760C-4C3B-4120-9216-1AA5858C8BD2}" type="presParOf" srcId="{D8BDF25E-AA00-4D5A-945F-9CBDFF3E3A2C}" destId="{C82459A3-5156-4056-8877-EA324BD91107}" srcOrd="1" destOrd="0" presId="urn:microsoft.com/office/officeart/2005/8/layout/hList7#1"/>
    <dgm:cxn modelId="{AE6BD1DC-1804-4763-9AFB-91CD9F598843}" type="presParOf" srcId="{D8BDF25E-AA00-4D5A-945F-9CBDFF3E3A2C}" destId="{629470F6-735E-4DAD-8C58-78C470431758}" srcOrd="2" destOrd="0" presId="urn:microsoft.com/office/officeart/2005/8/layout/hList7#1"/>
    <dgm:cxn modelId="{B0C5E06D-513A-45EA-B643-A30E3FA961C2}" type="presParOf" srcId="{D8BDF25E-AA00-4D5A-945F-9CBDFF3E3A2C}" destId="{80495FD0-1679-4C68-9F50-1C7EE8A60CEA}" srcOrd="3" destOrd="0" presId="urn:microsoft.com/office/officeart/2005/8/layout/hList7#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2AE461AE-2DD6-4D95-9EBC-DB6E596E4BBD}" type="doc">
      <dgm:prSet loTypeId="urn:microsoft.com/office/officeart/2008/layout/PictureStrips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17B255A7-8768-4E40-B128-1AD27CC24F40}">
      <dgm:prSet/>
      <dgm:spPr/>
      <dgm:t>
        <a:bodyPr/>
        <a:lstStyle/>
        <a:p>
          <a:pPr rtl="0"/>
          <a:r>
            <a:rPr lang="id-ID" smtClean="0"/>
            <a:t>Orang yang memiliki ke</a:t>
          </a:r>
          <a:r>
            <a:rPr lang="en-US" smtClean="0"/>
            <a:t>ahlian</a:t>
          </a:r>
          <a:r>
            <a:rPr lang="id-ID" smtClean="0"/>
            <a:t> membantu kelompok diskusi mencapai suatu konsensus dengan yang bersifat netral serta mampu mendorong kelompok bekerja dengan efektif dan efisien</a:t>
          </a:r>
          <a:endParaRPr lang="en-US"/>
        </a:p>
      </dgm:t>
    </dgm:pt>
    <dgm:pt modelId="{E5AA78EE-A7B2-4471-B063-E3FB605F0A51}" type="parTrans" cxnId="{EE928CB6-2020-4B32-8F9F-045F2A8A3C7A}">
      <dgm:prSet/>
      <dgm:spPr/>
      <dgm:t>
        <a:bodyPr/>
        <a:lstStyle/>
        <a:p>
          <a:endParaRPr lang="en-US"/>
        </a:p>
      </dgm:t>
    </dgm:pt>
    <dgm:pt modelId="{F1A36066-0081-4677-904F-C0A0C7A27899}" type="sibTrans" cxnId="{EE928CB6-2020-4B32-8F9F-045F2A8A3C7A}">
      <dgm:prSet/>
      <dgm:spPr/>
      <dgm:t>
        <a:bodyPr/>
        <a:lstStyle/>
        <a:p>
          <a:endParaRPr lang="en-US"/>
        </a:p>
      </dgm:t>
    </dgm:pt>
    <dgm:pt modelId="{0397AA66-4A0F-4914-9432-ACDD5BC57A00}">
      <dgm:prSet/>
      <dgm:spPr/>
      <dgm:t>
        <a:bodyPr/>
        <a:lstStyle/>
        <a:p>
          <a:pPr rtl="0"/>
          <a:r>
            <a:rPr lang="id-ID" smtClean="0"/>
            <a:t>Aparat Pengawasan Intern Pemerintah bertindak sebagai fasilitator untuk memandu pegawai dalam identifikasi dan penilaian risiko serta perbaikan kekurangan pengendalian.</a:t>
          </a:r>
          <a:endParaRPr lang="en-US"/>
        </a:p>
      </dgm:t>
    </dgm:pt>
    <dgm:pt modelId="{86B44315-F2FD-47BB-86B5-174B03F2A3D2}" type="parTrans" cxnId="{5E01756B-4B7F-4210-BBDB-A083FDEB932A}">
      <dgm:prSet/>
      <dgm:spPr/>
      <dgm:t>
        <a:bodyPr/>
        <a:lstStyle/>
        <a:p>
          <a:endParaRPr lang="en-US"/>
        </a:p>
      </dgm:t>
    </dgm:pt>
    <dgm:pt modelId="{18D42A3C-1935-4186-823B-1874D487E819}" type="sibTrans" cxnId="{5E01756B-4B7F-4210-BBDB-A083FDEB932A}">
      <dgm:prSet/>
      <dgm:spPr/>
      <dgm:t>
        <a:bodyPr/>
        <a:lstStyle/>
        <a:p>
          <a:endParaRPr lang="en-US"/>
        </a:p>
      </dgm:t>
    </dgm:pt>
    <dgm:pt modelId="{04CA8A20-213D-476F-9EB8-E9DCDFBC2B9E}" type="pres">
      <dgm:prSet presAssocID="{2AE461AE-2DD6-4D95-9EBC-DB6E596E4BBD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E15F0961-CAA8-4477-BB0B-85CC169B0974}" type="pres">
      <dgm:prSet presAssocID="{17B255A7-8768-4E40-B128-1AD27CC24F40}" presName="composite" presStyleCnt="0"/>
      <dgm:spPr/>
    </dgm:pt>
    <dgm:pt modelId="{2107E174-C3C1-467F-B21C-22B9BED3C2C2}" type="pres">
      <dgm:prSet presAssocID="{17B255A7-8768-4E40-B128-1AD27CC24F40}" presName="rect1" presStyleLbl="trAlignAcc1" presStyleIdx="0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881ECEE-A5A9-467F-9B9A-09BEEE3737DA}" type="pres">
      <dgm:prSet presAssocID="{17B255A7-8768-4E40-B128-1AD27CC24F40}" presName="rect2" presStyleLbl="fgImgPlace1" presStyleIdx="0" presStyleCnt="2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5000" r="-25000"/>
          </a:stretch>
        </a:blipFill>
      </dgm:spPr>
      <dgm:t>
        <a:bodyPr/>
        <a:lstStyle/>
        <a:p>
          <a:endParaRPr lang="en-US"/>
        </a:p>
      </dgm:t>
    </dgm:pt>
    <dgm:pt modelId="{6773F73F-94E0-4651-BC4F-3A867388523B}" type="pres">
      <dgm:prSet presAssocID="{F1A36066-0081-4677-904F-C0A0C7A27899}" presName="sibTrans" presStyleCnt="0"/>
      <dgm:spPr/>
    </dgm:pt>
    <dgm:pt modelId="{B098F14D-6302-46D4-8B0E-B9B3576C7711}" type="pres">
      <dgm:prSet presAssocID="{0397AA66-4A0F-4914-9432-ACDD5BC57A00}" presName="composite" presStyleCnt="0"/>
      <dgm:spPr/>
    </dgm:pt>
    <dgm:pt modelId="{7302B540-B18F-4AC1-BEBA-3A967FA0B350}" type="pres">
      <dgm:prSet presAssocID="{0397AA66-4A0F-4914-9432-ACDD5BC57A00}" presName="rect1" presStyleLbl="trAlignAcc1" presStyleIdx="1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9C262D9-44BD-4433-B304-E20B999444CC}" type="pres">
      <dgm:prSet presAssocID="{0397AA66-4A0F-4914-9432-ACDD5BC57A00}" presName="rect2" presStyleLbl="fgImgPlace1" presStyleIdx="1" presStyleCnt="2"/>
      <dgm:spPr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0000" r="-20000"/>
          </a:stretch>
        </a:blipFill>
      </dgm:spPr>
    </dgm:pt>
  </dgm:ptLst>
  <dgm:cxnLst>
    <dgm:cxn modelId="{EE928CB6-2020-4B32-8F9F-045F2A8A3C7A}" srcId="{2AE461AE-2DD6-4D95-9EBC-DB6E596E4BBD}" destId="{17B255A7-8768-4E40-B128-1AD27CC24F40}" srcOrd="0" destOrd="0" parTransId="{E5AA78EE-A7B2-4471-B063-E3FB605F0A51}" sibTransId="{F1A36066-0081-4677-904F-C0A0C7A27899}"/>
    <dgm:cxn modelId="{5E01756B-4B7F-4210-BBDB-A083FDEB932A}" srcId="{2AE461AE-2DD6-4D95-9EBC-DB6E596E4BBD}" destId="{0397AA66-4A0F-4914-9432-ACDD5BC57A00}" srcOrd="1" destOrd="0" parTransId="{86B44315-F2FD-47BB-86B5-174B03F2A3D2}" sibTransId="{18D42A3C-1935-4186-823B-1874D487E819}"/>
    <dgm:cxn modelId="{7FD3236E-E220-4D10-A39A-3A8D94969BC7}" type="presOf" srcId="{0397AA66-4A0F-4914-9432-ACDD5BC57A00}" destId="{7302B540-B18F-4AC1-BEBA-3A967FA0B350}" srcOrd="0" destOrd="0" presId="urn:microsoft.com/office/officeart/2008/layout/PictureStrips"/>
    <dgm:cxn modelId="{D82B4C4E-6A6C-4857-8D6C-D312CF0D5EEF}" type="presOf" srcId="{2AE461AE-2DD6-4D95-9EBC-DB6E596E4BBD}" destId="{04CA8A20-213D-476F-9EB8-E9DCDFBC2B9E}" srcOrd="0" destOrd="0" presId="urn:microsoft.com/office/officeart/2008/layout/PictureStrips"/>
    <dgm:cxn modelId="{EB8F2EBC-FCE5-47E5-B4C6-93961C0386BC}" type="presOf" srcId="{17B255A7-8768-4E40-B128-1AD27CC24F40}" destId="{2107E174-C3C1-467F-B21C-22B9BED3C2C2}" srcOrd="0" destOrd="0" presId="urn:microsoft.com/office/officeart/2008/layout/PictureStrips"/>
    <dgm:cxn modelId="{71EFD185-C5FE-4BE9-AF28-004627650621}" type="presParOf" srcId="{04CA8A20-213D-476F-9EB8-E9DCDFBC2B9E}" destId="{E15F0961-CAA8-4477-BB0B-85CC169B0974}" srcOrd="0" destOrd="0" presId="urn:microsoft.com/office/officeart/2008/layout/PictureStrips"/>
    <dgm:cxn modelId="{46756796-6513-4327-BA0C-2A3577FE4350}" type="presParOf" srcId="{E15F0961-CAA8-4477-BB0B-85CC169B0974}" destId="{2107E174-C3C1-467F-B21C-22B9BED3C2C2}" srcOrd="0" destOrd="0" presId="urn:microsoft.com/office/officeart/2008/layout/PictureStrips"/>
    <dgm:cxn modelId="{E5FD939C-665E-4926-85CD-36EE9D6832D2}" type="presParOf" srcId="{E15F0961-CAA8-4477-BB0B-85CC169B0974}" destId="{9881ECEE-A5A9-467F-9B9A-09BEEE3737DA}" srcOrd="1" destOrd="0" presId="urn:microsoft.com/office/officeart/2008/layout/PictureStrips"/>
    <dgm:cxn modelId="{CE4B0AB6-B409-4FF5-B763-A0702E203C67}" type="presParOf" srcId="{04CA8A20-213D-476F-9EB8-E9DCDFBC2B9E}" destId="{6773F73F-94E0-4651-BC4F-3A867388523B}" srcOrd="1" destOrd="0" presId="urn:microsoft.com/office/officeart/2008/layout/PictureStrips"/>
    <dgm:cxn modelId="{7A5112C0-664B-4CD3-87FA-5ADA2FBDEFEC}" type="presParOf" srcId="{04CA8A20-213D-476F-9EB8-E9DCDFBC2B9E}" destId="{B098F14D-6302-46D4-8B0E-B9B3576C7711}" srcOrd="2" destOrd="0" presId="urn:microsoft.com/office/officeart/2008/layout/PictureStrips"/>
    <dgm:cxn modelId="{D62F36A2-96A6-464A-A3DB-8A2AED7992B3}" type="presParOf" srcId="{B098F14D-6302-46D4-8B0E-B9B3576C7711}" destId="{7302B540-B18F-4AC1-BEBA-3A967FA0B350}" srcOrd="0" destOrd="0" presId="urn:microsoft.com/office/officeart/2008/layout/PictureStrips"/>
    <dgm:cxn modelId="{A796F5FE-58C7-49FD-B561-0A991C2F6902}" type="presParOf" srcId="{B098F14D-6302-46D4-8B0E-B9B3576C7711}" destId="{59C262D9-44BD-4433-B304-E20B999444CC}" srcOrd="1" destOrd="0" presId="urn:microsoft.com/office/officeart/2008/layout/PictureStrip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208709E-F84B-44E9-8D22-AF27E18CFA89}">
      <dsp:nvSpPr>
        <dsp:cNvPr id="0" name=""/>
        <dsp:cNvSpPr/>
      </dsp:nvSpPr>
      <dsp:spPr>
        <a:xfrm>
          <a:off x="0" y="0"/>
          <a:ext cx="7620000" cy="80869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4780" tIns="144780" rIns="144780" bIns="144780" numCol="1" spcCol="1270" anchor="ctr" anchorCtr="0">
          <a:noAutofit/>
        </a:bodyPr>
        <a:lstStyle/>
        <a:p>
          <a:pPr lvl="0" algn="l" defTabSz="1689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800" kern="1200" smtClean="0"/>
            <a:t>Apakah CSA itu?</a:t>
          </a:r>
          <a:endParaRPr lang="en-US" sz="3800" kern="1200"/>
        </a:p>
      </dsp:txBody>
      <dsp:txXfrm>
        <a:off x="1604869" y="0"/>
        <a:ext cx="6015130" cy="808697"/>
      </dsp:txXfrm>
    </dsp:sp>
    <dsp:sp modelId="{D15B9FF2-65E8-45D3-9A61-86E33CEB45A5}">
      <dsp:nvSpPr>
        <dsp:cNvPr id="0" name=""/>
        <dsp:cNvSpPr/>
      </dsp:nvSpPr>
      <dsp:spPr>
        <a:xfrm>
          <a:off x="80869" y="80869"/>
          <a:ext cx="1524000" cy="646957"/>
        </a:xfrm>
        <a:prstGeom prst="roundRect">
          <a:avLst>
            <a:gd name="adj" fmla="val 10000"/>
          </a:avLst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6183A75-4167-4B07-9B91-28A120FCFAB7}">
      <dsp:nvSpPr>
        <dsp:cNvPr id="0" name=""/>
        <dsp:cNvSpPr/>
      </dsp:nvSpPr>
      <dsp:spPr>
        <a:xfrm>
          <a:off x="0" y="905813"/>
          <a:ext cx="7620000" cy="80869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4780" tIns="144780" rIns="144780" bIns="144780" numCol="1" spcCol="1270" anchor="ctr" anchorCtr="0">
          <a:noAutofit/>
        </a:bodyPr>
        <a:lstStyle/>
        <a:p>
          <a:pPr lvl="0" algn="l" defTabSz="1689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800" kern="1200" dirty="0" err="1" smtClean="0"/>
            <a:t>Dasar</a:t>
          </a:r>
          <a:r>
            <a:rPr lang="en-US" sz="3800" kern="1200" dirty="0" smtClean="0"/>
            <a:t> </a:t>
          </a:r>
          <a:r>
            <a:rPr lang="en-US" sz="3800" kern="1200" dirty="0" err="1" smtClean="0"/>
            <a:t>pelaksanaan</a:t>
          </a:r>
          <a:r>
            <a:rPr lang="en-US" sz="3800" kern="1200" dirty="0" smtClean="0"/>
            <a:t> CSA</a:t>
          </a:r>
          <a:endParaRPr lang="en-US" sz="3800" kern="1200" dirty="0"/>
        </a:p>
      </dsp:txBody>
      <dsp:txXfrm>
        <a:off x="1604869" y="905813"/>
        <a:ext cx="6015130" cy="808697"/>
      </dsp:txXfrm>
    </dsp:sp>
    <dsp:sp modelId="{401D3305-C4BC-4193-B517-D8BB5A0C6B93}">
      <dsp:nvSpPr>
        <dsp:cNvPr id="0" name=""/>
        <dsp:cNvSpPr/>
      </dsp:nvSpPr>
      <dsp:spPr>
        <a:xfrm>
          <a:off x="80869" y="970436"/>
          <a:ext cx="1524000" cy="646957"/>
        </a:xfrm>
        <a:prstGeom prst="roundRect">
          <a:avLst>
            <a:gd name="adj" fmla="val 10000"/>
          </a:avLst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1C570D0-8469-4FD6-8AA8-4A5FFCAC0AD8}">
      <dsp:nvSpPr>
        <dsp:cNvPr id="0" name=""/>
        <dsp:cNvSpPr/>
      </dsp:nvSpPr>
      <dsp:spPr>
        <a:xfrm>
          <a:off x="0" y="1779134"/>
          <a:ext cx="7620000" cy="80869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4780" tIns="144780" rIns="144780" bIns="144780" numCol="1" spcCol="1270" anchor="ctr" anchorCtr="0">
          <a:noAutofit/>
        </a:bodyPr>
        <a:lstStyle/>
        <a:p>
          <a:pPr lvl="0" algn="l" defTabSz="1689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800" kern="1200" smtClean="0"/>
            <a:t>Pendekatan CSA</a:t>
          </a:r>
          <a:endParaRPr lang="en-US" sz="3800" kern="1200" dirty="0"/>
        </a:p>
      </dsp:txBody>
      <dsp:txXfrm>
        <a:off x="1604869" y="1779134"/>
        <a:ext cx="6015130" cy="808697"/>
      </dsp:txXfrm>
    </dsp:sp>
    <dsp:sp modelId="{DF79EAD5-5047-424C-AB8B-8D256C4A1CB4}">
      <dsp:nvSpPr>
        <dsp:cNvPr id="0" name=""/>
        <dsp:cNvSpPr/>
      </dsp:nvSpPr>
      <dsp:spPr>
        <a:xfrm>
          <a:off x="80869" y="1860003"/>
          <a:ext cx="1524000" cy="646957"/>
        </a:xfrm>
        <a:prstGeom prst="roundRect">
          <a:avLst>
            <a:gd name="adj" fmla="val 10000"/>
          </a:avLst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ECB2A60-52E1-4102-8531-8BF1A2A8FBD1}">
      <dsp:nvSpPr>
        <dsp:cNvPr id="0" name=""/>
        <dsp:cNvSpPr/>
      </dsp:nvSpPr>
      <dsp:spPr>
        <a:xfrm>
          <a:off x="0" y="2668701"/>
          <a:ext cx="7620000" cy="80869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4780" tIns="144780" rIns="144780" bIns="144780" numCol="1" spcCol="1270" anchor="ctr" anchorCtr="0">
          <a:noAutofit/>
        </a:bodyPr>
        <a:lstStyle/>
        <a:p>
          <a:pPr lvl="0" algn="l" defTabSz="1689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3800" kern="1200" dirty="0" smtClean="0"/>
            <a:t>P</a:t>
          </a:r>
          <a:r>
            <a:rPr lang="en-US" sz="3800" kern="1200" dirty="0" err="1" smtClean="0"/>
            <a:t>elaksana</a:t>
          </a:r>
          <a:r>
            <a:rPr lang="en-US" sz="3800" kern="1200" dirty="0" smtClean="0"/>
            <a:t> CSA</a:t>
          </a:r>
          <a:endParaRPr lang="en-US" sz="3800" kern="1200" dirty="0"/>
        </a:p>
      </dsp:txBody>
      <dsp:txXfrm>
        <a:off x="1604869" y="2668701"/>
        <a:ext cx="6015130" cy="808697"/>
      </dsp:txXfrm>
    </dsp:sp>
    <dsp:sp modelId="{3F7567F5-85DD-4B04-BC97-39EE97656964}">
      <dsp:nvSpPr>
        <dsp:cNvPr id="0" name=""/>
        <dsp:cNvSpPr/>
      </dsp:nvSpPr>
      <dsp:spPr>
        <a:xfrm>
          <a:off x="80869" y="2749570"/>
          <a:ext cx="1524000" cy="646957"/>
        </a:xfrm>
        <a:prstGeom prst="roundRect">
          <a:avLst>
            <a:gd name="adj" fmla="val 10000"/>
          </a:avLst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F07BF36-5B26-430F-B1A1-468EB75F2AED}">
      <dsp:nvSpPr>
        <dsp:cNvPr id="0" name=""/>
        <dsp:cNvSpPr/>
      </dsp:nvSpPr>
      <dsp:spPr>
        <a:xfrm>
          <a:off x="0" y="3558268"/>
          <a:ext cx="7620000" cy="80869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4780" tIns="144780" rIns="144780" bIns="144780" numCol="1" spcCol="1270" anchor="ctr" anchorCtr="0">
          <a:noAutofit/>
        </a:bodyPr>
        <a:lstStyle/>
        <a:p>
          <a:pPr lvl="0" algn="l" defTabSz="1689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3800" kern="1200" smtClean="0"/>
            <a:t>K</a:t>
          </a:r>
          <a:r>
            <a:rPr lang="en-US" sz="3800" kern="1200" smtClean="0"/>
            <a:t>eunggulan CSA</a:t>
          </a:r>
          <a:endParaRPr lang="en-US" sz="3800" kern="1200"/>
        </a:p>
      </dsp:txBody>
      <dsp:txXfrm>
        <a:off x="1604869" y="3558268"/>
        <a:ext cx="6015130" cy="808697"/>
      </dsp:txXfrm>
    </dsp:sp>
    <dsp:sp modelId="{A3297C6A-C548-4674-B153-ECBC69F903BE}">
      <dsp:nvSpPr>
        <dsp:cNvPr id="0" name=""/>
        <dsp:cNvSpPr/>
      </dsp:nvSpPr>
      <dsp:spPr>
        <a:xfrm>
          <a:off x="80869" y="3639137"/>
          <a:ext cx="1524000" cy="646957"/>
        </a:xfrm>
        <a:prstGeom prst="roundRect">
          <a:avLst>
            <a:gd name="adj" fmla="val 10000"/>
          </a:avLst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494BE08-7BFD-4A93-8DD1-FA9E8B2522FC}">
      <dsp:nvSpPr>
        <dsp:cNvPr id="0" name=""/>
        <dsp:cNvSpPr/>
      </dsp:nvSpPr>
      <dsp:spPr>
        <a:xfrm>
          <a:off x="0" y="4447835"/>
          <a:ext cx="7620000" cy="80869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4780" tIns="144780" rIns="144780" bIns="144780" numCol="1" spcCol="1270" anchor="ctr" anchorCtr="0">
          <a:noAutofit/>
        </a:bodyPr>
        <a:lstStyle/>
        <a:p>
          <a:pPr lvl="0" algn="l" defTabSz="1689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3800" kern="1200" smtClean="0"/>
            <a:t>Proses</a:t>
          </a:r>
          <a:r>
            <a:rPr lang="en-US" sz="3800" kern="1200" smtClean="0"/>
            <a:t> CSA</a:t>
          </a:r>
          <a:endParaRPr lang="en-US" sz="3800" kern="1200"/>
        </a:p>
      </dsp:txBody>
      <dsp:txXfrm>
        <a:off x="1604869" y="4447835"/>
        <a:ext cx="6015130" cy="808697"/>
      </dsp:txXfrm>
    </dsp:sp>
    <dsp:sp modelId="{E6FD9126-A63D-4A55-B17A-1C4B4B93D4D1}">
      <dsp:nvSpPr>
        <dsp:cNvPr id="0" name=""/>
        <dsp:cNvSpPr/>
      </dsp:nvSpPr>
      <dsp:spPr>
        <a:xfrm>
          <a:off x="80869" y="4528704"/>
          <a:ext cx="1524000" cy="646957"/>
        </a:xfrm>
        <a:prstGeom prst="roundRect">
          <a:avLst>
            <a:gd name="adj" fmla="val 10000"/>
          </a:avLst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ED8BC54-2534-4533-9CF1-67470B35FC21}">
      <dsp:nvSpPr>
        <dsp:cNvPr id="0" name=""/>
        <dsp:cNvSpPr/>
      </dsp:nvSpPr>
      <dsp:spPr>
        <a:xfrm>
          <a:off x="0" y="173481"/>
          <a:ext cx="8229600" cy="230724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9540" tIns="129540" rIns="129540" bIns="129540" numCol="1" spcCol="1270" anchor="ctr" anchorCtr="0">
          <a:noAutofit/>
        </a:bodyPr>
        <a:lstStyle/>
        <a:p>
          <a:pPr lvl="0" algn="l" defTabSz="1511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3400" kern="1200" dirty="0" smtClean="0"/>
            <a:t>Suatu proses untuk </a:t>
          </a:r>
          <a:r>
            <a:rPr lang="id-ID" sz="3400" kern="1200" dirty="0" smtClean="0">
              <a:solidFill>
                <a:schemeClr val="tx1"/>
              </a:solidFill>
            </a:rPr>
            <a:t>Menguji dan Menilai efektivitas pengendalian intern </a:t>
          </a:r>
          <a:r>
            <a:rPr lang="id-ID" sz="3400" kern="1200" dirty="0" smtClean="0"/>
            <a:t>yang bertujuan untuk memberi keyakinan bahwa tujuan organisasi akan tercapai. </a:t>
          </a:r>
          <a:endParaRPr lang="en-US" sz="3400" kern="1200" dirty="0"/>
        </a:p>
      </dsp:txBody>
      <dsp:txXfrm>
        <a:off x="112630" y="286111"/>
        <a:ext cx="8004340" cy="2081980"/>
      </dsp:txXfrm>
    </dsp:sp>
    <dsp:sp modelId="{A1B9AAC1-80AC-4FF4-9E63-3BCBA13FBA88}">
      <dsp:nvSpPr>
        <dsp:cNvPr id="0" name=""/>
        <dsp:cNvSpPr/>
      </dsp:nvSpPr>
      <dsp:spPr>
        <a:xfrm>
          <a:off x="0" y="2578641"/>
          <a:ext cx="8229600" cy="230724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9540" tIns="129540" rIns="129540" bIns="129540" numCol="1" spcCol="1270" anchor="ctr" anchorCtr="0">
          <a:noAutofit/>
        </a:bodyPr>
        <a:lstStyle/>
        <a:p>
          <a:pPr lvl="0" algn="l" defTabSz="1511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3400" kern="1200" dirty="0" smtClean="0"/>
            <a:t>Proses menguji dan menilai efektivitas pengendalian intern dilakukan secara </a:t>
          </a:r>
          <a:r>
            <a:rPr lang="id-ID" sz="3400" kern="1200" dirty="0" smtClean="0">
              <a:solidFill>
                <a:schemeClr val="tx1"/>
              </a:solidFill>
            </a:rPr>
            <a:t>Mandiri </a:t>
          </a:r>
          <a:r>
            <a:rPr lang="id-ID" sz="3400" kern="1200" dirty="0" smtClean="0"/>
            <a:t>atau disebut juga </a:t>
          </a:r>
          <a:r>
            <a:rPr lang="id-ID" sz="3400" kern="1200" dirty="0" smtClean="0">
              <a:solidFill>
                <a:schemeClr val="tx1"/>
              </a:solidFill>
            </a:rPr>
            <a:t>“Penilaian Sendiri”.</a:t>
          </a:r>
          <a:endParaRPr lang="en-US" sz="3400" kern="1200" dirty="0">
            <a:solidFill>
              <a:schemeClr val="tx1"/>
            </a:solidFill>
          </a:endParaRPr>
        </a:p>
      </dsp:txBody>
      <dsp:txXfrm>
        <a:off x="112630" y="2691271"/>
        <a:ext cx="8004340" cy="2081980"/>
      </dsp:txXfrm>
    </dsp:sp>
  </dsp:spTree>
</dsp:drawing>
</file>

<file path=ppt/diagrams/drawing2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ECB1E24-9F9F-4711-BB13-684FB05663EB}">
      <dsp:nvSpPr>
        <dsp:cNvPr id="0" name=""/>
        <dsp:cNvSpPr/>
      </dsp:nvSpPr>
      <dsp:spPr>
        <a:xfrm>
          <a:off x="40" y="89691"/>
          <a:ext cx="3845569" cy="80640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9136" tIns="113792" rIns="199136" bIns="113792" numCol="1" spcCol="1270" anchor="ctr" anchorCtr="0">
          <a:noAutofit/>
        </a:bodyPr>
        <a:lstStyle/>
        <a:p>
          <a:pPr lvl="0" algn="ctr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kern="1200" smtClean="0"/>
            <a:t>Pasal 43 (2)</a:t>
          </a:r>
          <a:endParaRPr lang="en-US" sz="2800" kern="1200"/>
        </a:p>
      </dsp:txBody>
      <dsp:txXfrm>
        <a:off x="40" y="89691"/>
        <a:ext cx="3845569" cy="806400"/>
      </dsp:txXfrm>
    </dsp:sp>
    <dsp:sp modelId="{C5975631-723B-4323-949B-22C03A2DF654}">
      <dsp:nvSpPr>
        <dsp:cNvPr id="0" name=""/>
        <dsp:cNvSpPr/>
      </dsp:nvSpPr>
      <dsp:spPr>
        <a:xfrm>
          <a:off x="40" y="896091"/>
          <a:ext cx="3845569" cy="4073579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9352" tIns="149352" rIns="199136" bIns="224028" numCol="1" spcCol="1270" anchor="t" anchorCtr="0">
          <a:noAutofit/>
        </a:bodyPr>
        <a:lstStyle/>
        <a:p>
          <a:pPr marL="285750" lvl="1" indent="-285750" algn="l" defTabSz="12446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id-ID" sz="2800" kern="1200" smtClean="0"/>
            <a:t>Pemantauan sistem pengendalian intern dilaksanakan melalui pemantauan berkelanjutan, </a:t>
          </a:r>
          <a:r>
            <a:rPr lang="id-ID" sz="2800" b="1" kern="1200" smtClean="0">
              <a:solidFill>
                <a:srgbClr val="FF0000"/>
              </a:solidFill>
            </a:rPr>
            <a:t>evaluasi terpisah </a:t>
          </a:r>
          <a:r>
            <a:rPr lang="id-ID" sz="2800" kern="1200" smtClean="0"/>
            <a:t>dan tindak lanjut rekomendasi hasil audit dan reviu lainnya.</a:t>
          </a:r>
          <a:endParaRPr lang="en-US" sz="2800" kern="1200"/>
        </a:p>
      </dsp:txBody>
      <dsp:txXfrm>
        <a:off x="40" y="896091"/>
        <a:ext cx="3845569" cy="4073579"/>
      </dsp:txXfrm>
    </dsp:sp>
    <dsp:sp modelId="{AA3D323D-3A55-4024-A735-853832CD4B5F}">
      <dsp:nvSpPr>
        <dsp:cNvPr id="0" name=""/>
        <dsp:cNvSpPr/>
      </dsp:nvSpPr>
      <dsp:spPr>
        <a:xfrm>
          <a:off x="4383989" y="89691"/>
          <a:ext cx="3845569" cy="80640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9136" tIns="113792" rIns="199136" bIns="113792" numCol="1" spcCol="1270" anchor="ctr" anchorCtr="0">
          <a:noAutofit/>
        </a:bodyPr>
        <a:lstStyle/>
        <a:p>
          <a:pPr lvl="0" algn="ctr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kern="1200" smtClean="0"/>
            <a:t>Pasal 45 (1)</a:t>
          </a:r>
          <a:endParaRPr lang="en-US" sz="2800" kern="1200"/>
        </a:p>
      </dsp:txBody>
      <dsp:txXfrm>
        <a:off x="4383989" y="89691"/>
        <a:ext cx="3845569" cy="806400"/>
      </dsp:txXfrm>
    </dsp:sp>
    <dsp:sp modelId="{FDD5DA3D-9F32-4AB7-943F-5C36229901DF}">
      <dsp:nvSpPr>
        <dsp:cNvPr id="0" name=""/>
        <dsp:cNvSpPr/>
      </dsp:nvSpPr>
      <dsp:spPr>
        <a:xfrm>
          <a:off x="4383989" y="896091"/>
          <a:ext cx="3845569" cy="4073579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9352" tIns="149352" rIns="199136" bIns="224028" numCol="1" spcCol="1270" anchor="t" anchorCtr="0">
          <a:noAutofit/>
        </a:bodyPr>
        <a:lstStyle/>
        <a:p>
          <a:pPr marL="285750" lvl="1" indent="-285750" algn="l" defTabSz="12446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id-ID" sz="2800" kern="1200" smtClean="0"/>
            <a:t>Evaluasi terpisah diselenggarakan melalui </a:t>
          </a:r>
          <a:r>
            <a:rPr lang="id-ID" sz="2800" kern="1200" smtClean="0">
              <a:solidFill>
                <a:srgbClr val="FF0000"/>
              </a:solidFill>
            </a:rPr>
            <a:t>penilaian sendiri</a:t>
          </a:r>
          <a:r>
            <a:rPr lang="id-ID" sz="2800" kern="1200" smtClean="0"/>
            <a:t>, reviu dan pengujian efektivitas sistem pengendalian. </a:t>
          </a:r>
          <a:endParaRPr lang="en-US" sz="2800" kern="1200"/>
        </a:p>
      </dsp:txBody>
      <dsp:txXfrm>
        <a:off x="4383989" y="896091"/>
        <a:ext cx="3845569" cy="4073579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C57F634-9172-479D-8403-A1204C1CFD16}">
      <dsp:nvSpPr>
        <dsp:cNvPr id="0" name=""/>
        <dsp:cNvSpPr/>
      </dsp:nvSpPr>
      <dsp:spPr>
        <a:xfrm>
          <a:off x="0" y="638"/>
          <a:ext cx="7772400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9D0E2BA-8068-495B-89B8-E64103D88D1C}">
      <dsp:nvSpPr>
        <dsp:cNvPr id="0" name=""/>
        <dsp:cNvSpPr/>
      </dsp:nvSpPr>
      <dsp:spPr>
        <a:xfrm>
          <a:off x="0" y="638"/>
          <a:ext cx="7772400" cy="104627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t" anchorCtr="0">
          <a:noAutofit/>
        </a:bodyPr>
        <a:lstStyle/>
        <a:p>
          <a:pPr lvl="0" algn="l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1" kern="1200" dirty="0" smtClean="0"/>
            <a:t>P</a:t>
          </a:r>
          <a:r>
            <a:rPr lang="id-ID" sz="2000" b="1" kern="1200" dirty="0" smtClean="0"/>
            <a:t>impinan instansi Pemerintah</a:t>
          </a:r>
          <a:r>
            <a:rPr lang="en-US" sz="2000" kern="1200" dirty="0" smtClean="0"/>
            <a:t> </a:t>
          </a:r>
          <a:r>
            <a:rPr lang="en-US" sz="2000" kern="1200" dirty="0" err="1" smtClean="0"/>
            <a:t>wajib</a:t>
          </a:r>
          <a:r>
            <a:rPr lang="en-US" sz="2000" kern="1200" dirty="0" smtClean="0"/>
            <a:t> </a:t>
          </a:r>
          <a:r>
            <a:rPr lang="en-US" sz="2000" kern="1200" dirty="0" err="1" smtClean="0"/>
            <a:t>melakukan</a:t>
          </a:r>
          <a:r>
            <a:rPr lang="en-US" sz="2000" kern="1200" dirty="0" smtClean="0"/>
            <a:t> </a:t>
          </a:r>
          <a:r>
            <a:rPr lang="en-US" sz="2000" kern="1200" dirty="0" err="1" smtClean="0"/>
            <a:t>pengendalian</a:t>
          </a:r>
          <a:r>
            <a:rPr lang="en-US" sz="2000" kern="1200" dirty="0" smtClean="0"/>
            <a:t> </a:t>
          </a:r>
          <a:r>
            <a:rPr lang="en-US" sz="2000" kern="1200" dirty="0" err="1" smtClean="0"/>
            <a:t>atas</a:t>
          </a:r>
          <a:r>
            <a:rPr lang="en-US" sz="2000" kern="1200" dirty="0" smtClean="0"/>
            <a:t> </a:t>
          </a:r>
          <a:r>
            <a:rPr lang="en-US" sz="2000" kern="1200" dirty="0" err="1" smtClean="0"/>
            <a:t>penyelenggaraan</a:t>
          </a:r>
          <a:r>
            <a:rPr lang="en-US" sz="2000" kern="1200" dirty="0" smtClean="0"/>
            <a:t> </a:t>
          </a:r>
          <a:r>
            <a:rPr lang="en-US" sz="2000" kern="1200" dirty="0" err="1" smtClean="0"/>
            <a:t>kegiatan</a:t>
          </a:r>
          <a:r>
            <a:rPr lang="en-US" sz="2000" kern="1200" dirty="0" smtClean="0"/>
            <a:t> </a:t>
          </a:r>
          <a:r>
            <a:rPr lang="en-US" sz="2000" kern="1200" dirty="0" err="1" smtClean="0"/>
            <a:t>pemerintahan</a:t>
          </a:r>
          <a:r>
            <a:rPr lang="en-US" sz="2000" kern="1200" dirty="0" smtClean="0"/>
            <a:t>.</a:t>
          </a:r>
          <a:r>
            <a:rPr lang="id-ID" sz="2000" kern="1200" dirty="0" smtClean="0"/>
            <a:t> (Ps 2 (1) PP 60/2008)</a:t>
          </a:r>
          <a:endParaRPr lang="en-US" sz="2000" kern="1200" dirty="0"/>
        </a:p>
      </dsp:txBody>
      <dsp:txXfrm>
        <a:off x="0" y="638"/>
        <a:ext cx="7772400" cy="1046273"/>
      </dsp:txXfrm>
    </dsp:sp>
    <dsp:sp modelId="{87958CA0-408E-46B9-89A8-A7BC07AD05C6}">
      <dsp:nvSpPr>
        <dsp:cNvPr id="0" name=""/>
        <dsp:cNvSpPr/>
      </dsp:nvSpPr>
      <dsp:spPr>
        <a:xfrm>
          <a:off x="0" y="1046912"/>
          <a:ext cx="7772400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48C3990-F066-4B13-B84A-51121E7C9304}">
      <dsp:nvSpPr>
        <dsp:cNvPr id="0" name=""/>
        <dsp:cNvSpPr/>
      </dsp:nvSpPr>
      <dsp:spPr>
        <a:xfrm>
          <a:off x="0" y="1046912"/>
          <a:ext cx="7772400" cy="104627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t" anchorCtr="0">
          <a:noAutofit/>
        </a:bodyPr>
        <a:lstStyle/>
        <a:p>
          <a:pPr lvl="0" algn="l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1" kern="1200" dirty="0" smtClean="0"/>
            <a:t>P</a:t>
          </a:r>
          <a:r>
            <a:rPr lang="id-ID" sz="2000" b="1" kern="1200" dirty="0" smtClean="0"/>
            <a:t>impinan instansi Pemerintah</a:t>
          </a:r>
          <a:r>
            <a:rPr lang="en-US" sz="2000" kern="1200" dirty="0" smtClean="0"/>
            <a:t> </a:t>
          </a:r>
          <a:r>
            <a:rPr lang="en-US" sz="2000" kern="1200" dirty="0" err="1" smtClean="0"/>
            <a:t>wajib</a:t>
          </a:r>
          <a:r>
            <a:rPr lang="en-US" sz="2000" kern="1200" dirty="0" smtClean="0"/>
            <a:t> </a:t>
          </a:r>
          <a:r>
            <a:rPr lang="en-US" sz="2000" kern="1200" dirty="0" err="1" smtClean="0"/>
            <a:t>melakukan</a:t>
          </a:r>
          <a:r>
            <a:rPr lang="en-US" sz="2000" kern="1200" dirty="0" smtClean="0"/>
            <a:t> </a:t>
          </a:r>
          <a:r>
            <a:rPr lang="id-ID" sz="2000" kern="1200" dirty="0" smtClean="0"/>
            <a:t>Penilaian Risiko (Ps 13 (1) PP 60/2008)</a:t>
          </a:r>
        </a:p>
        <a:p>
          <a:pPr lvl="0" algn="l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000" kern="1200" dirty="0"/>
        </a:p>
      </dsp:txBody>
      <dsp:txXfrm>
        <a:off x="0" y="1046912"/>
        <a:ext cx="7772400" cy="1046273"/>
      </dsp:txXfrm>
    </dsp:sp>
    <dsp:sp modelId="{C132FB9C-C9AB-46D7-BB12-DE05ED8CDA46}">
      <dsp:nvSpPr>
        <dsp:cNvPr id="0" name=""/>
        <dsp:cNvSpPr/>
      </dsp:nvSpPr>
      <dsp:spPr>
        <a:xfrm>
          <a:off x="0" y="2093185"/>
          <a:ext cx="7772400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D1325FD-7E0A-4BC4-92EE-3FDD1BCD0888}">
      <dsp:nvSpPr>
        <dsp:cNvPr id="0" name=""/>
        <dsp:cNvSpPr/>
      </dsp:nvSpPr>
      <dsp:spPr>
        <a:xfrm>
          <a:off x="0" y="2093185"/>
          <a:ext cx="7772400" cy="104627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t" anchorCtr="0">
          <a:noAutofit/>
        </a:bodyPr>
        <a:lstStyle/>
        <a:p>
          <a:pPr lvl="0" algn="l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2000" kern="1200" dirty="0" smtClean="0"/>
            <a:t>Pimpinan instansi tidak dapat mendelegasikan atau mempercayakan tanggung jawab mereka atas risiko dan pengendalian.</a:t>
          </a:r>
          <a:endParaRPr lang="en-US" sz="2000" kern="1200" dirty="0"/>
        </a:p>
      </dsp:txBody>
      <dsp:txXfrm>
        <a:off x="0" y="2093185"/>
        <a:ext cx="7772400" cy="1046273"/>
      </dsp:txXfrm>
    </dsp:sp>
    <dsp:sp modelId="{8FC21AB2-C37E-49D7-BBE0-BD9344471504}">
      <dsp:nvSpPr>
        <dsp:cNvPr id="0" name=""/>
        <dsp:cNvSpPr/>
      </dsp:nvSpPr>
      <dsp:spPr>
        <a:xfrm>
          <a:off x="0" y="3139458"/>
          <a:ext cx="7772400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1D67BEC-7531-486B-A091-21E838B7BCED}">
      <dsp:nvSpPr>
        <dsp:cNvPr id="0" name=""/>
        <dsp:cNvSpPr/>
      </dsp:nvSpPr>
      <dsp:spPr>
        <a:xfrm>
          <a:off x="0" y="3139458"/>
          <a:ext cx="7772400" cy="104627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t" anchorCtr="0">
          <a:noAutofit/>
        </a:bodyPr>
        <a:lstStyle/>
        <a:p>
          <a:pPr lvl="0" algn="l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2000" kern="1200" smtClean="0"/>
            <a:t>CSA menegaskan tanggung jawab utama untuk desain, operasi, dan pemeliharaan pengendalian internal adalah pada pimpinan instansi</a:t>
          </a:r>
          <a:endParaRPr lang="en-US" sz="2000" kern="1200"/>
        </a:p>
      </dsp:txBody>
      <dsp:txXfrm>
        <a:off x="0" y="3139458"/>
        <a:ext cx="7772400" cy="1046273"/>
      </dsp:txXfrm>
    </dsp:sp>
    <dsp:sp modelId="{3062E2CF-9E2A-4218-82E7-59A30655A8AB}">
      <dsp:nvSpPr>
        <dsp:cNvPr id="0" name=""/>
        <dsp:cNvSpPr/>
      </dsp:nvSpPr>
      <dsp:spPr>
        <a:xfrm>
          <a:off x="0" y="4185731"/>
          <a:ext cx="7772400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07005A7-3D81-4CA0-92D1-1E97B9A526C5}">
      <dsp:nvSpPr>
        <dsp:cNvPr id="0" name=""/>
        <dsp:cNvSpPr/>
      </dsp:nvSpPr>
      <dsp:spPr>
        <a:xfrm>
          <a:off x="0" y="4185731"/>
          <a:ext cx="7772400" cy="104627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t" anchorCtr="0">
          <a:noAutofit/>
        </a:bodyPr>
        <a:lstStyle/>
        <a:p>
          <a:pPr lvl="0" algn="l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2000" kern="1200" smtClean="0"/>
            <a:t>CSA dapat menjadi alat yang sangat baik untuk membantu Pimpinan dalam memperoleh informasi yang diperlukan untuk menjalankan tanggung jawab mereka atas risiko dan pengendalian</a:t>
          </a:r>
          <a:endParaRPr lang="en-US" sz="2000" kern="1200"/>
        </a:p>
      </dsp:txBody>
      <dsp:txXfrm>
        <a:off x="0" y="4185731"/>
        <a:ext cx="7772400" cy="1046273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CA30277-1D95-4F3B-A784-8C9EDBB6E125}">
      <dsp:nvSpPr>
        <dsp:cNvPr id="0" name=""/>
        <dsp:cNvSpPr/>
      </dsp:nvSpPr>
      <dsp:spPr>
        <a:xfrm>
          <a:off x="0" y="73834"/>
          <a:ext cx="8507288" cy="72539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8110" tIns="118110" rIns="118110" bIns="118110" numCol="1" spcCol="1270" anchor="ctr" anchorCtr="0">
          <a:noAutofit/>
        </a:bodyPr>
        <a:lstStyle/>
        <a:p>
          <a:pPr lvl="0" algn="l" defTabSz="13779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100" kern="1200" smtClean="0"/>
            <a:t>Workshop</a:t>
          </a:r>
          <a:endParaRPr lang="en-US" sz="3100" kern="1200"/>
        </a:p>
      </dsp:txBody>
      <dsp:txXfrm>
        <a:off x="35411" y="109245"/>
        <a:ext cx="8436466" cy="654577"/>
      </dsp:txXfrm>
    </dsp:sp>
    <dsp:sp modelId="{66B7ABDE-7BCE-4AF4-A8F3-A2765D4BA1E6}">
      <dsp:nvSpPr>
        <dsp:cNvPr id="0" name=""/>
        <dsp:cNvSpPr/>
      </dsp:nvSpPr>
      <dsp:spPr>
        <a:xfrm>
          <a:off x="0" y="799234"/>
          <a:ext cx="8507288" cy="72191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70106" tIns="39370" rIns="220472" bIns="39370" numCol="1" spcCol="1270" anchor="t" anchorCtr="0">
          <a:noAutofit/>
        </a:bodyPr>
        <a:lstStyle/>
        <a:p>
          <a:pPr marL="228600" lvl="1" indent="-228600" algn="just" defTabSz="10668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2400" kern="1200" dirty="0" err="1" smtClean="0"/>
            <a:t>Pertemuan</a:t>
          </a:r>
          <a:r>
            <a:rPr lang="en-US" sz="2400" kern="1200" dirty="0" smtClean="0"/>
            <a:t> yang </a:t>
          </a:r>
          <a:r>
            <a:rPr lang="en-US" sz="2400" kern="1200" dirty="0" err="1" smtClean="0"/>
            <a:t>difasilitasi</a:t>
          </a:r>
          <a:r>
            <a:rPr lang="en-US" sz="2400" kern="1200" dirty="0" smtClean="0"/>
            <a:t> </a:t>
          </a:r>
          <a:r>
            <a:rPr lang="en-US" sz="2400" kern="1200" dirty="0" err="1" smtClean="0"/>
            <a:t>oleh</a:t>
          </a:r>
          <a:r>
            <a:rPr lang="en-US" sz="2400" kern="1200" dirty="0" smtClean="0"/>
            <a:t> </a:t>
          </a:r>
          <a:r>
            <a:rPr lang="en-US" sz="2400" kern="1200" dirty="0" err="1" smtClean="0"/>
            <a:t>fasilitator</a:t>
          </a:r>
          <a:r>
            <a:rPr lang="en-US" sz="2400" kern="1200" dirty="0" smtClean="0"/>
            <a:t> </a:t>
          </a:r>
          <a:r>
            <a:rPr lang="en-US" sz="2400" kern="1200" dirty="0" err="1" smtClean="0"/>
            <a:t>untuk</a:t>
          </a:r>
          <a:r>
            <a:rPr lang="en-US" sz="2400" kern="1200" dirty="0" smtClean="0"/>
            <a:t> </a:t>
          </a:r>
          <a:r>
            <a:rPr lang="en-US" sz="2400" kern="1200" dirty="0" err="1" smtClean="0"/>
            <a:t>menilai</a:t>
          </a:r>
          <a:r>
            <a:rPr lang="en-US" sz="2400" kern="1200" dirty="0" smtClean="0"/>
            <a:t> </a:t>
          </a:r>
          <a:r>
            <a:rPr lang="en-US" sz="2400" kern="1200" dirty="0" err="1" smtClean="0"/>
            <a:t>risiko</a:t>
          </a:r>
          <a:r>
            <a:rPr lang="en-US" sz="2400" kern="1200" dirty="0" smtClean="0"/>
            <a:t> </a:t>
          </a:r>
          <a:r>
            <a:rPr lang="en-US" sz="2400" kern="1200" dirty="0" err="1" smtClean="0"/>
            <a:t>terkait</a:t>
          </a:r>
          <a:r>
            <a:rPr lang="en-US" sz="2400" kern="1200" dirty="0" smtClean="0"/>
            <a:t> </a:t>
          </a:r>
          <a:r>
            <a:rPr lang="en-US" sz="2400" kern="1200" dirty="0" err="1" smtClean="0"/>
            <a:t>dengan</a:t>
          </a:r>
          <a:r>
            <a:rPr lang="en-US" sz="2400" kern="1200" dirty="0" smtClean="0"/>
            <a:t> </a:t>
          </a:r>
          <a:r>
            <a:rPr lang="en-US" sz="2400" kern="1200" dirty="0" err="1" smtClean="0"/>
            <a:t>tujuan</a:t>
          </a:r>
          <a:r>
            <a:rPr lang="en-US" sz="2400" kern="1200" dirty="0" smtClean="0"/>
            <a:t> yang </a:t>
          </a:r>
          <a:r>
            <a:rPr lang="en-US" sz="2400" kern="1200" dirty="0" err="1" smtClean="0"/>
            <a:t>akan</a:t>
          </a:r>
          <a:r>
            <a:rPr lang="en-US" sz="2400" kern="1200" dirty="0" smtClean="0"/>
            <a:t> </a:t>
          </a:r>
          <a:r>
            <a:rPr lang="en-US" sz="2400" kern="1200" dirty="0" err="1" smtClean="0"/>
            <a:t>dicapai</a:t>
          </a:r>
          <a:r>
            <a:rPr lang="en-US" sz="2400" kern="1200" dirty="0" smtClean="0"/>
            <a:t>.</a:t>
          </a:r>
          <a:endParaRPr lang="en-US" sz="2400" kern="1200" dirty="0"/>
        </a:p>
      </dsp:txBody>
      <dsp:txXfrm>
        <a:off x="0" y="799234"/>
        <a:ext cx="8507288" cy="721912"/>
      </dsp:txXfrm>
    </dsp:sp>
    <dsp:sp modelId="{971AC589-69FE-4F4B-9EA9-3336CC05B9F0}">
      <dsp:nvSpPr>
        <dsp:cNvPr id="0" name=""/>
        <dsp:cNvSpPr/>
      </dsp:nvSpPr>
      <dsp:spPr>
        <a:xfrm>
          <a:off x="0" y="1521147"/>
          <a:ext cx="8507288" cy="72539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8110" tIns="118110" rIns="118110" bIns="118110" numCol="1" spcCol="1270" anchor="ctr" anchorCtr="0">
          <a:noAutofit/>
        </a:bodyPr>
        <a:lstStyle/>
        <a:p>
          <a:pPr lvl="0" algn="l" defTabSz="13779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100" kern="1200" smtClean="0"/>
            <a:t>Survei</a:t>
          </a:r>
          <a:endParaRPr lang="en-US" sz="3100" kern="1200"/>
        </a:p>
      </dsp:txBody>
      <dsp:txXfrm>
        <a:off x="35411" y="1556558"/>
        <a:ext cx="8436466" cy="654577"/>
      </dsp:txXfrm>
    </dsp:sp>
    <dsp:sp modelId="{D38136C3-12AF-4533-9168-F7238818F191}">
      <dsp:nvSpPr>
        <dsp:cNvPr id="0" name=""/>
        <dsp:cNvSpPr/>
      </dsp:nvSpPr>
      <dsp:spPr>
        <a:xfrm>
          <a:off x="0" y="2246547"/>
          <a:ext cx="8507288" cy="102672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70106" tIns="39370" rIns="220472" bIns="39370" numCol="1" spcCol="1270" anchor="t" anchorCtr="0">
          <a:noAutofit/>
        </a:bodyPr>
        <a:lstStyle/>
        <a:p>
          <a:pPr marL="228600" lvl="1" indent="-228600" algn="just" defTabSz="10668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id-ID" sz="2400" kern="1200" dirty="0" smtClean="0"/>
            <a:t>Memberikan kuesioner kepada responden dan biasanya dilakukan apabila budaya organisasi masih belum terbuka dengan kritik-kritik dan saran-saran.</a:t>
          </a:r>
          <a:endParaRPr lang="en-US" sz="2400" kern="1200" dirty="0"/>
        </a:p>
      </dsp:txBody>
      <dsp:txXfrm>
        <a:off x="0" y="2246547"/>
        <a:ext cx="8507288" cy="1026720"/>
      </dsp:txXfrm>
    </dsp:sp>
    <dsp:sp modelId="{3EA8A7C1-310A-46AB-8F52-812EAE875501}">
      <dsp:nvSpPr>
        <dsp:cNvPr id="0" name=""/>
        <dsp:cNvSpPr/>
      </dsp:nvSpPr>
      <dsp:spPr>
        <a:xfrm>
          <a:off x="0" y="3273267"/>
          <a:ext cx="8507288" cy="72539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8110" tIns="118110" rIns="118110" bIns="118110" numCol="1" spcCol="1270" anchor="ctr" anchorCtr="0">
          <a:noAutofit/>
        </a:bodyPr>
        <a:lstStyle/>
        <a:p>
          <a:pPr lvl="0" algn="l" defTabSz="13779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100" kern="1200" smtClean="0"/>
            <a:t>Analisis manajemen</a:t>
          </a:r>
          <a:endParaRPr lang="en-US" sz="3100" kern="1200"/>
        </a:p>
      </dsp:txBody>
      <dsp:txXfrm>
        <a:off x="35411" y="3308678"/>
        <a:ext cx="8436466" cy="654577"/>
      </dsp:txXfrm>
    </dsp:sp>
    <dsp:sp modelId="{A98369EB-D8ED-400E-933A-EDF94EE37E35}">
      <dsp:nvSpPr>
        <dsp:cNvPr id="0" name=""/>
        <dsp:cNvSpPr/>
      </dsp:nvSpPr>
      <dsp:spPr>
        <a:xfrm>
          <a:off x="0" y="3998667"/>
          <a:ext cx="8507288" cy="134757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70106" tIns="39370" rIns="220472" bIns="39370" numCol="1" spcCol="1270" anchor="t" anchorCtr="0">
          <a:noAutofit/>
        </a:bodyPr>
        <a:lstStyle/>
        <a:p>
          <a:pPr marL="228600" lvl="1" indent="-228600" algn="just" defTabSz="10668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id-ID" sz="2400" kern="1200" dirty="0" smtClean="0"/>
            <a:t>Analisis yang dihasilkan oleh manajemen berdasarkan diskusi, reviu, atau kuesioner dalam rangka mendukung suatu opini/pendapat tertentu atau membuat kesimpulan atas suatu permasalahan tertentu.</a:t>
          </a:r>
          <a:endParaRPr lang="en-US" sz="2400" kern="1200" dirty="0"/>
        </a:p>
      </dsp:txBody>
      <dsp:txXfrm>
        <a:off x="0" y="3998667"/>
        <a:ext cx="8507288" cy="1347570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3C240E6-CD0D-4C54-91C2-5CAAE3128E85}">
      <dsp:nvSpPr>
        <dsp:cNvPr id="0" name=""/>
        <dsp:cNvSpPr/>
      </dsp:nvSpPr>
      <dsp:spPr>
        <a:xfrm>
          <a:off x="1121931" y="0"/>
          <a:ext cx="5043502" cy="5043502"/>
        </a:xfrm>
        <a:prstGeom prst="triangl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67A12B1-77CC-44FA-AA30-96A776616B47}">
      <dsp:nvSpPr>
        <dsp:cNvPr id="0" name=""/>
        <dsp:cNvSpPr/>
      </dsp:nvSpPr>
      <dsp:spPr>
        <a:xfrm>
          <a:off x="3643682" y="504842"/>
          <a:ext cx="3278276" cy="3585614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lvl="0" algn="just" defTabSz="11557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600" kern="1200" dirty="0" err="1" smtClean="0"/>
            <a:t>Berdasarkan</a:t>
          </a:r>
          <a:r>
            <a:rPr lang="en-US" sz="2600" kern="1200" dirty="0" smtClean="0"/>
            <a:t> </a:t>
          </a:r>
          <a:r>
            <a:rPr lang="en-US" sz="2600" kern="1200" dirty="0" err="1" smtClean="0"/>
            <a:t>ketiga</a:t>
          </a:r>
          <a:r>
            <a:rPr lang="en-US" sz="2600" kern="1200" dirty="0" smtClean="0"/>
            <a:t> </a:t>
          </a:r>
          <a:r>
            <a:rPr lang="en-US" sz="2600" kern="1200" dirty="0" err="1" smtClean="0"/>
            <a:t>pendekatan</a:t>
          </a:r>
          <a:r>
            <a:rPr lang="en-US" sz="2600" kern="1200" dirty="0" smtClean="0"/>
            <a:t> </a:t>
          </a:r>
          <a:r>
            <a:rPr lang="en-US" sz="2600" kern="1200" dirty="0" err="1" smtClean="0"/>
            <a:t>tersebut</a:t>
          </a:r>
          <a:r>
            <a:rPr lang="en-US" sz="2600" kern="1200" dirty="0" smtClean="0"/>
            <a:t>, yang </a:t>
          </a:r>
          <a:r>
            <a:rPr lang="en-US" sz="2600" kern="1200" dirty="0" err="1" smtClean="0"/>
            <a:t>direkomendasikan</a:t>
          </a:r>
          <a:r>
            <a:rPr lang="en-US" sz="2600" kern="1200" dirty="0" smtClean="0"/>
            <a:t> </a:t>
          </a:r>
          <a:r>
            <a:rPr lang="en-US" sz="2600" kern="1200" dirty="0" err="1" smtClean="0"/>
            <a:t>oleh</a:t>
          </a:r>
          <a:r>
            <a:rPr lang="en-US" sz="2600" kern="1200" dirty="0" smtClean="0"/>
            <a:t> IIA </a:t>
          </a:r>
          <a:r>
            <a:rPr lang="en-US" sz="2600" kern="1200" dirty="0" err="1" smtClean="0"/>
            <a:t>adalah</a:t>
          </a:r>
          <a:r>
            <a:rPr lang="en-US" sz="2600" kern="1200" dirty="0" smtClean="0"/>
            <a:t> </a:t>
          </a:r>
          <a:r>
            <a:rPr lang="en-US" sz="3200" b="1" i="0" kern="1200" dirty="0" err="1" smtClean="0">
              <a:solidFill>
                <a:schemeClr val="accent1">
                  <a:lumMod val="50000"/>
                </a:schemeClr>
              </a:solidFill>
            </a:rPr>
            <a:t>metode</a:t>
          </a:r>
          <a:r>
            <a:rPr lang="en-US" sz="3200" b="1" i="0" kern="1200" dirty="0" smtClean="0">
              <a:solidFill>
                <a:schemeClr val="accent1">
                  <a:lumMod val="50000"/>
                </a:schemeClr>
              </a:solidFill>
            </a:rPr>
            <a:t> workshop</a:t>
          </a:r>
          <a:endParaRPr lang="en-US" sz="3200" b="1" i="0" kern="1200" dirty="0">
            <a:solidFill>
              <a:schemeClr val="accent1">
                <a:lumMod val="50000"/>
              </a:schemeClr>
            </a:solidFill>
          </a:endParaRPr>
        </a:p>
      </dsp:txBody>
      <dsp:txXfrm>
        <a:off x="3803714" y="664874"/>
        <a:ext cx="2958212" cy="3265550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9695BE4-CCA8-47D1-B510-E415468E4D46}">
      <dsp:nvSpPr>
        <dsp:cNvPr id="0" name=""/>
        <dsp:cNvSpPr/>
      </dsp:nvSpPr>
      <dsp:spPr>
        <a:xfrm>
          <a:off x="0" y="0"/>
          <a:ext cx="9144000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C5C581C-1E4F-4E41-A11C-CF403B900DA5}">
      <dsp:nvSpPr>
        <dsp:cNvPr id="0" name=""/>
        <dsp:cNvSpPr/>
      </dsp:nvSpPr>
      <dsp:spPr>
        <a:xfrm>
          <a:off x="0" y="0"/>
          <a:ext cx="1828800" cy="140969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t" anchorCtr="0">
          <a:noAutofit/>
        </a:bodyPr>
        <a:lstStyle/>
        <a:p>
          <a:pPr lvl="0" algn="l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b="1" kern="1200" smtClean="0"/>
            <a:t>Objective based</a:t>
          </a:r>
          <a:endParaRPr lang="en-US" sz="2800" kern="1200"/>
        </a:p>
      </dsp:txBody>
      <dsp:txXfrm>
        <a:off x="0" y="0"/>
        <a:ext cx="1828800" cy="1409699"/>
      </dsp:txXfrm>
    </dsp:sp>
    <dsp:sp modelId="{FFBE2CEC-D34D-404D-87E9-8F9E7FDAB450}">
      <dsp:nvSpPr>
        <dsp:cNvPr id="0" name=""/>
        <dsp:cNvSpPr/>
      </dsp:nvSpPr>
      <dsp:spPr>
        <a:xfrm>
          <a:off x="1965960" y="64014"/>
          <a:ext cx="7178040" cy="128029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0010" tIns="80010" rIns="80010" bIns="80010" numCol="1" spcCol="1270" anchor="t" anchorCtr="0">
          <a:noAutofit/>
        </a:bodyPr>
        <a:lstStyle/>
        <a:p>
          <a:pPr lvl="0" algn="l" defTabSz="9334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2100" kern="1200" dirty="0" smtClean="0"/>
            <a:t>F</a:t>
          </a:r>
          <a:r>
            <a:rPr lang="en-US" sz="2100" kern="1200" dirty="0" err="1" smtClean="0"/>
            <a:t>okus</a:t>
          </a:r>
          <a:r>
            <a:rPr lang="en-US" sz="2100" kern="1200" dirty="0" smtClean="0"/>
            <a:t> </a:t>
          </a:r>
          <a:r>
            <a:rPr lang="en-US" sz="2100" kern="1200" dirty="0" err="1" smtClean="0"/>
            <a:t>pada</a:t>
          </a:r>
          <a:r>
            <a:rPr lang="en-US" sz="2100" kern="1200" dirty="0" smtClean="0"/>
            <a:t> </a:t>
          </a:r>
          <a:r>
            <a:rPr lang="id-ID" sz="2100" b="1" kern="1200" dirty="0" smtClean="0">
              <a:solidFill>
                <a:schemeClr val="accent5">
                  <a:lumMod val="50000"/>
                </a:schemeClr>
              </a:solidFill>
            </a:rPr>
            <a:t>P</a:t>
          </a:r>
          <a:r>
            <a:rPr lang="en-US" sz="2100" b="1" kern="1200" dirty="0" err="1" smtClean="0">
              <a:solidFill>
                <a:schemeClr val="accent5">
                  <a:lumMod val="50000"/>
                </a:schemeClr>
              </a:solidFill>
            </a:rPr>
            <a:t>encapaian</a:t>
          </a:r>
          <a:r>
            <a:rPr lang="en-US" sz="2100" b="1" kern="1200" dirty="0" smtClean="0">
              <a:solidFill>
                <a:schemeClr val="accent5">
                  <a:lumMod val="50000"/>
                </a:schemeClr>
              </a:solidFill>
            </a:rPr>
            <a:t> </a:t>
          </a:r>
          <a:r>
            <a:rPr lang="id-ID" sz="2100" b="1" kern="1200" dirty="0" smtClean="0">
              <a:solidFill>
                <a:schemeClr val="accent5">
                  <a:lumMod val="50000"/>
                </a:schemeClr>
              </a:solidFill>
            </a:rPr>
            <a:t>T</a:t>
          </a:r>
          <a:r>
            <a:rPr lang="en-US" sz="2100" b="1" kern="1200" dirty="0" err="1" smtClean="0">
              <a:solidFill>
                <a:schemeClr val="accent5">
                  <a:lumMod val="50000"/>
                </a:schemeClr>
              </a:solidFill>
            </a:rPr>
            <a:t>ujuan</a:t>
          </a:r>
          <a:r>
            <a:rPr lang="en-US" sz="2100" kern="1200" dirty="0" smtClean="0"/>
            <a:t>, </a:t>
          </a:r>
          <a:r>
            <a:rPr lang="en-US" sz="2100" kern="1200" dirty="0" err="1" smtClean="0"/>
            <a:t>kemudian</a:t>
          </a:r>
          <a:r>
            <a:rPr lang="en-US" sz="2100" kern="1200" dirty="0" smtClean="0"/>
            <a:t> </a:t>
          </a:r>
          <a:r>
            <a:rPr lang="en-US" sz="2100" kern="1200" dirty="0" err="1" smtClean="0"/>
            <a:t>mengidentifikasi</a:t>
          </a:r>
          <a:r>
            <a:rPr lang="en-US" sz="2100" kern="1200" dirty="0" smtClean="0"/>
            <a:t> </a:t>
          </a:r>
          <a:r>
            <a:rPr lang="en-US" sz="2100" kern="1200" dirty="0" err="1" smtClean="0"/>
            <a:t>sisa</a:t>
          </a:r>
          <a:r>
            <a:rPr lang="en-US" sz="2100" kern="1200" dirty="0" smtClean="0"/>
            <a:t> </a:t>
          </a:r>
          <a:r>
            <a:rPr lang="en-US" sz="2100" kern="1200" dirty="0" err="1" smtClean="0"/>
            <a:t>risiko</a:t>
          </a:r>
          <a:r>
            <a:rPr lang="en-US" sz="2100" kern="1200" dirty="0" smtClean="0"/>
            <a:t> </a:t>
          </a:r>
          <a:r>
            <a:rPr lang="en-US" sz="2100" kern="1200" dirty="0" err="1" smtClean="0"/>
            <a:t>pengendalian</a:t>
          </a:r>
          <a:r>
            <a:rPr lang="en-US" sz="2100" kern="1200" dirty="0" smtClean="0"/>
            <a:t>. </a:t>
          </a:r>
          <a:r>
            <a:rPr lang="id-ID" sz="2100" kern="1200" dirty="0" smtClean="0"/>
            <a:t>I</a:t>
          </a:r>
          <a:r>
            <a:rPr lang="en-US" sz="2100" kern="1200" dirty="0" err="1" smtClean="0"/>
            <a:t>ntinya</a:t>
          </a:r>
          <a:r>
            <a:rPr lang="en-US" sz="2100" kern="1200" dirty="0" smtClean="0"/>
            <a:t> </a:t>
          </a:r>
          <a:r>
            <a:rPr lang="en-US" sz="2100" kern="1200" dirty="0" err="1" smtClean="0"/>
            <a:t>melihat</a:t>
          </a:r>
          <a:r>
            <a:rPr lang="en-US" sz="2100" kern="1200" dirty="0" smtClean="0"/>
            <a:t> </a:t>
          </a:r>
          <a:r>
            <a:rPr lang="en-US" sz="2100" kern="1200" dirty="0" err="1" smtClean="0"/>
            <a:t>apakah</a:t>
          </a:r>
          <a:r>
            <a:rPr lang="en-US" sz="2100" kern="1200" dirty="0" smtClean="0"/>
            <a:t> </a:t>
          </a:r>
          <a:r>
            <a:rPr lang="en-US" sz="2100" kern="1200" dirty="0" err="1" smtClean="0"/>
            <a:t>kegiatan</a:t>
          </a:r>
          <a:r>
            <a:rPr lang="en-US" sz="2100" kern="1200" dirty="0" smtClean="0"/>
            <a:t> </a:t>
          </a:r>
          <a:r>
            <a:rPr lang="en-US" sz="2100" kern="1200" dirty="0" err="1" smtClean="0"/>
            <a:t>pengendalian</a:t>
          </a:r>
          <a:r>
            <a:rPr lang="en-US" sz="2100" kern="1200" dirty="0" smtClean="0"/>
            <a:t> yang </a:t>
          </a:r>
          <a:r>
            <a:rPr lang="en-US" sz="2100" kern="1200" dirty="0" err="1" smtClean="0"/>
            <a:t>ada</a:t>
          </a:r>
          <a:r>
            <a:rPr lang="en-US" sz="2100" kern="1200" dirty="0" smtClean="0"/>
            <a:t> </a:t>
          </a:r>
          <a:r>
            <a:rPr lang="en-US" sz="2100" kern="1200" dirty="0" err="1" smtClean="0"/>
            <a:t>efektif</a:t>
          </a:r>
          <a:r>
            <a:rPr lang="en-US" sz="2100" kern="1200" dirty="0" smtClean="0"/>
            <a:t> </a:t>
          </a:r>
          <a:r>
            <a:rPr lang="en-US" sz="2100" kern="1200" dirty="0" err="1" smtClean="0"/>
            <a:t>dalam</a:t>
          </a:r>
          <a:r>
            <a:rPr lang="en-US" sz="2100" kern="1200" dirty="0" smtClean="0"/>
            <a:t> </a:t>
          </a:r>
          <a:r>
            <a:rPr lang="en-US" sz="2100" kern="1200" dirty="0" err="1" smtClean="0"/>
            <a:t>memitigasi</a:t>
          </a:r>
          <a:r>
            <a:rPr lang="en-US" sz="2100" kern="1200" dirty="0" smtClean="0"/>
            <a:t> </a:t>
          </a:r>
          <a:r>
            <a:rPr lang="en-US" sz="2100" kern="1200" dirty="0" err="1" smtClean="0"/>
            <a:t>sisa</a:t>
          </a:r>
          <a:r>
            <a:rPr lang="en-US" sz="2100" kern="1200" dirty="0" smtClean="0"/>
            <a:t> </a:t>
          </a:r>
          <a:r>
            <a:rPr lang="en-US" sz="2100" kern="1200" dirty="0" err="1" smtClean="0"/>
            <a:t>risiko</a:t>
          </a:r>
          <a:r>
            <a:rPr lang="en-US" sz="2100" kern="1200" dirty="0" smtClean="0"/>
            <a:t> yang </a:t>
          </a:r>
          <a:r>
            <a:rPr lang="en-US" sz="2100" kern="1200" dirty="0" err="1" smtClean="0"/>
            <a:t>dapat</a:t>
          </a:r>
          <a:r>
            <a:rPr lang="en-US" sz="2100" kern="1200" dirty="0" smtClean="0"/>
            <a:t> </a:t>
          </a:r>
          <a:r>
            <a:rPr lang="en-US" sz="2100" kern="1200" dirty="0" err="1" smtClean="0"/>
            <a:t>diterima</a:t>
          </a:r>
          <a:r>
            <a:rPr lang="en-US" sz="2100" kern="1200" dirty="0" smtClean="0"/>
            <a:t>.</a:t>
          </a:r>
          <a:endParaRPr lang="en-US" sz="2100" kern="1200" dirty="0"/>
        </a:p>
      </dsp:txBody>
      <dsp:txXfrm>
        <a:off x="1965960" y="64014"/>
        <a:ext cx="7178040" cy="1280293"/>
      </dsp:txXfrm>
    </dsp:sp>
    <dsp:sp modelId="{1C07CC98-F976-4A04-A8F2-60994D33A1B5}">
      <dsp:nvSpPr>
        <dsp:cNvPr id="0" name=""/>
        <dsp:cNvSpPr/>
      </dsp:nvSpPr>
      <dsp:spPr>
        <a:xfrm>
          <a:off x="1828800" y="1344308"/>
          <a:ext cx="7315200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25EF3B3-19C4-4542-A1DC-646C2321182D}">
      <dsp:nvSpPr>
        <dsp:cNvPr id="0" name=""/>
        <dsp:cNvSpPr/>
      </dsp:nvSpPr>
      <dsp:spPr>
        <a:xfrm>
          <a:off x="0" y="1409700"/>
          <a:ext cx="9144000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0C0F1BA-042B-4B3F-BDC0-81C922A14E4C}">
      <dsp:nvSpPr>
        <dsp:cNvPr id="0" name=""/>
        <dsp:cNvSpPr/>
      </dsp:nvSpPr>
      <dsp:spPr>
        <a:xfrm>
          <a:off x="0" y="1409699"/>
          <a:ext cx="1828800" cy="140969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t" anchorCtr="0">
          <a:noAutofit/>
        </a:bodyPr>
        <a:lstStyle/>
        <a:p>
          <a:pPr lvl="0" algn="l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b="1" kern="1200" smtClean="0">
              <a:solidFill>
                <a:schemeClr val="accent5">
                  <a:lumMod val="50000"/>
                </a:schemeClr>
              </a:solidFill>
            </a:rPr>
            <a:t>Risk based</a:t>
          </a:r>
          <a:endParaRPr lang="en-US" sz="2800" kern="1200">
            <a:solidFill>
              <a:schemeClr val="accent5">
                <a:lumMod val="50000"/>
              </a:schemeClr>
            </a:solidFill>
          </a:endParaRPr>
        </a:p>
      </dsp:txBody>
      <dsp:txXfrm>
        <a:off x="0" y="1409699"/>
        <a:ext cx="1828800" cy="1409699"/>
      </dsp:txXfrm>
    </dsp:sp>
    <dsp:sp modelId="{897D2A66-80D0-45F6-8385-BA11A19AF4CF}">
      <dsp:nvSpPr>
        <dsp:cNvPr id="0" name=""/>
        <dsp:cNvSpPr/>
      </dsp:nvSpPr>
      <dsp:spPr>
        <a:xfrm>
          <a:off x="1965960" y="1473714"/>
          <a:ext cx="7178040" cy="128029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0010" tIns="80010" rIns="80010" bIns="80010" numCol="1" spcCol="1270" anchor="t" anchorCtr="0">
          <a:noAutofit/>
        </a:bodyPr>
        <a:lstStyle/>
        <a:p>
          <a:pPr lvl="0" algn="l" defTabSz="9334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100" kern="1200" dirty="0" err="1" smtClean="0"/>
            <a:t>Fokus</a:t>
          </a:r>
          <a:r>
            <a:rPr lang="en-US" sz="2100" kern="1200" dirty="0" smtClean="0"/>
            <a:t> </a:t>
          </a:r>
          <a:r>
            <a:rPr lang="en-US" sz="2100" kern="1200" dirty="0" err="1" smtClean="0"/>
            <a:t>pada</a:t>
          </a:r>
          <a:r>
            <a:rPr lang="en-US" sz="2100" kern="1200" dirty="0" smtClean="0"/>
            <a:t> </a:t>
          </a:r>
          <a:r>
            <a:rPr lang="id-ID" sz="2100" kern="1200" dirty="0" smtClean="0">
              <a:solidFill>
                <a:schemeClr val="accent5">
                  <a:lumMod val="50000"/>
                </a:schemeClr>
              </a:solidFill>
            </a:rPr>
            <a:t>I</a:t>
          </a:r>
          <a:r>
            <a:rPr lang="en-US" sz="2100" b="1" kern="1200" dirty="0" err="1" smtClean="0">
              <a:solidFill>
                <a:schemeClr val="accent5">
                  <a:lumMod val="50000"/>
                </a:schemeClr>
              </a:solidFill>
            </a:rPr>
            <a:t>dentifikasi</a:t>
          </a:r>
          <a:r>
            <a:rPr lang="en-US" sz="2100" b="1" kern="1200" dirty="0" smtClean="0">
              <a:solidFill>
                <a:schemeClr val="accent5">
                  <a:lumMod val="50000"/>
                </a:schemeClr>
              </a:solidFill>
            </a:rPr>
            <a:t> </a:t>
          </a:r>
          <a:r>
            <a:rPr lang="en-US" sz="2100" b="1" kern="1200" dirty="0" err="1" smtClean="0">
              <a:solidFill>
                <a:schemeClr val="accent5">
                  <a:lumMod val="50000"/>
                </a:schemeClr>
              </a:solidFill>
            </a:rPr>
            <a:t>risiko</a:t>
          </a:r>
          <a:r>
            <a:rPr lang="en-US" sz="2100" b="1" kern="1200" dirty="0" smtClean="0">
              <a:solidFill>
                <a:schemeClr val="accent5">
                  <a:lumMod val="50000"/>
                </a:schemeClr>
              </a:solidFill>
            </a:rPr>
            <a:t> </a:t>
          </a:r>
          <a:r>
            <a:rPr lang="en-US" sz="2100" kern="1200" dirty="0" err="1" smtClean="0"/>
            <a:t>dalam</a:t>
          </a:r>
          <a:r>
            <a:rPr lang="en-US" sz="2100" kern="1200" dirty="0" smtClean="0"/>
            <a:t> </a:t>
          </a:r>
          <a:r>
            <a:rPr lang="en-US" sz="2100" kern="1200" dirty="0" err="1" smtClean="0"/>
            <a:t>pencapaian</a:t>
          </a:r>
          <a:r>
            <a:rPr lang="en-US" sz="2100" kern="1200" dirty="0" smtClean="0"/>
            <a:t> </a:t>
          </a:r>
          <a:r>
            <a:rPr lang="en-US" sz="2100" kern="1200" dirty="0" err="1" smtClean="0"/>
            <a:t>tujuan</a:t>
          </a:r>
          <a:r>
            <a:rPr lang="en-US" sz="2100" kern="1200" dirty="0" smtClean="0"/>
            <a:t>, </a:t>
          </a:r>
          <a:r>
            <a:rPr lang="en-US" sz="2100" kern="1200" dirty="0" err="1" smtClean="0"/>
            <a:t>dimulai</a:t>
          </a:r>
          <a:r>
            <a:rPr lang="en-US" sz="2100" kern="1200" dirty="0" smtClean="0"/>
            <a:t> </a:t>
          </a:r>
          <a:r>
            <a:rPr lang="en-US" sz="2100" kern="1200" dirty="0" err="1" smtClean="0"/>
            <a:t>dari</a:t>
          </a:r>
          <a:r>
            <a:rPr lang="en-US" sz="2100" kern="1200" dirty="0" smtClean="0"/>
            <a:t> </a:t>
          </a:r>
          <a:r>
            <a:rPr lang="en-US" sz="2100" kern="1200" dirty="0" err="1" smtClean="0"/>
            <a:t>identifikasi</a:t>
          </a:r>
          <a:r>
            <a:rPr lang="en-US" sz="2100" kern="1200" dirty="0" smtClean="0"/>
            <a:t> </a:t>
          </a:r>
          <a:r>
            <a:rPr lang="en-US" sz="2100" kern="1200" dirty="0" err="1" smtClean="0"/>
            <a:t>hal-hal</a:t>
          </a:r>
          <a:r>
            <a:rPr lang="en-US" sz="2100" kern="1200" dirty="0" smtClean="0"/>
            <a:t> yang </a:t>
          </a:r>
          <a:r>
            <a:rPr lang="en-US" sz="2100" kern="1200" dirty="0" err="1" smtClean="0"/>
            <a:t>menghambat</a:t>
          </a:r>
          <a:r>
            <a:rPr lang="en-US" sz="2100" kern="1200" dirty="0" smtClean="0"/>
            <a:t> </a:t>
          </a:r>
          <a:r>
            <a:rPr lang="en-US" sz="2100" kern="1200" dirty="0" err="1" smtClean="0"/>
            <a:t>pencapaian</a:t>
          </a:r>
          <a:r>
            <a:rPr lang="en-US" sz="2100" kern="1200" dirty="0" smtClean="0"/>
            <a:t> </a:t>
          </a:r>
          <a:r>
            <a:rPr lang="en-US" sz="2100" kern="1200" dirty="0" err="1" smtClean="0"/>
            <a:t>tujuan</a:t>
          </a:r>
          <a:r>
            <a:rPr lang="en-US" sz="2100" kern="1200" dirty="0" smtClean="0"/>
            <a:t> </a:t>
          </a:r>
          <a:r>
            <a:rPr lang="en-US" sz="2100" kern="1200" dirty="0" err="1" smtClean="0"/>
            <a:t>atau</a:t>
          </a:r>
          <a:r>
            <a:rPr lang="en-US" sz="2100" kern="1200" dirty="0" smtClean="0"/>
            <a:t>  </a:t>
          </a:r>
          <a:r>
            <a:rPr lang="en-US" sz="2100" kern="1200" dirty="0" err="1" smtClean="0"/>
            <a:t>risiko</a:t>
          </a:r>
          <a:r>
            <a:rPr lang="en-US" sz="2100" kern="1200" dirty="0" smtClean="0"/>
            <a:t> </a:t>
          </a:r>
          <a:r>
            <a:rPr lang="en-US" sz="2100" kern="1200" dirty="0" err="1" smtClean="0"/>
            <a:t>melekat</a:t>
          </a:r>
          <a:endParaRPr lang="en-US" sz="2100" kern="1200" dirty="0"/>
        </a:p>
      </dsp:txBody>
      <dsp:txXfrm>
        <a:off x="1965960" y="1473714"/>
        <a:ext cx="7178040" cy="1280293"/>
      </dsp:txXfrm>
    </dsp:sp>
    <dsp:sp modelId="{30FF16F8-CC35-49AC-9F55-06CFC10DFF31}">
      <dsp:nvSpPr>
        <dsp:cNvPr id="0" name=""/>
        <dsp:cNvSpPr/>
      </dsp:nvSpPr>
      <dsp:spPr>
        <a:xfrm>
          <a:off x="1828800" y="2754008"/>
          <a:ext cx="7315200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CD84CF7-0CD9-42DB-8FE5-BC0E21F0D124}">
      <dsp:nvSpPr>
        <dsp:cNvPr id="0" name=""/>
        <dsp:cNvSpPr/>
      </dsp:nvSpPr>
      <dsp:spPr>
        <a:xfrm>
          <a:off x="0" y="2819400"/>
          <a:ext cx="9144000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8B1C16F-D22B-4E1C-A313-D37F93E0D268}">
      <dsp:nvSpPr>
        <dsp:cNvPr id="0" name=""/>
        <dsp:cNvSpPr/>
      </dsp:nvSpPr>
      <dsp:spPr>
        <a:xfrm>
          <a:off x="0" y="2819399"/>
          <a:ext cx="1828800" cy="140969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t" anchorCtr="0">
          <a:noAutofit/>
        </a:bodyPr>
        <a:lstStyle/>
        <a:p>
          <a:pPr lvl="0" algn="l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b="1" kern="1200" smtClean="0"/>
            <a:t>Control based</a:t>
          </a:r>
          <a:endParaRPr lang="en-US" sz="2800" kern="1200"/>
        </a:p>
      </dsp:txBody>
      <dsp:txXfrm>
        <a:off x="0" y="2819399"/>
        <a:ext cx="1828800" cy="1409699"/>
      </dsp:txXfrm>
    </dsp:sp>
    <dsp:sp modelId="{D30BCBBA-CE47-4FC4-B4EA-16C0C112727E}">
      <dsp:nvSpPr>
        <dsp:cNvPr id="0" name=""/>
        <dsp:cNvSpPr/>
      </dsp:nvSpPr>
      <dsp:spPr>
        <a:xfrm>
          <a:off x="1965960" y="2883414"/>
          <a:ext cx="7178040" cy="128029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0010" tIns="80010" rIns="80010" bIns="80010" numCol="1" spcCol="1270" anchor="t" anchorCtr="0">
          <a:noAutofit/>
        </a:bodyPr>
        <a:lstStyle/>
        <a:p>
          <a:pPr lvl="0" algn="l" defTabSz="9334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100" kern="1200" dirty="0" err="1" smtClean="0"/>
            <a:t>Fokus</a:t>
          </a:r>
          <a:r>
            <a:rPr lang="en-US" sz="2100" kern="1200" smtClean="0"/>
            <a:t> </a:t>
          </a:r>
          <a:r>
            <a:rPr lang="en-US" sz="2100" kern="1200" smtClean="0"/>
            <a:t> </a:t>
          </a:r>
          <a:r>
            <a:rPr lang="en-US" sz="2100" kern="1200" dirty="0" err="1" smtClean="0"/>
            <a:t>pada</a:t>
          </a:r>
          <a:r>
            <a:rPr lang="en-US" sz="2100" kern="1200" dirty="0" smtClean="0"/>
            <a:t> </a:t>
          </a:r>
          <a:r>
            <a:rPr lang="en-US" sz="2100" b="1" kern="1200" dirty="0" err="1" smtClean="0">
              <a:solidFill>
                <a:schemeClr val="accent5">
                  <a:lumMod val="50000"/>
                </a:schemeClr>
              </a:solidFill>
            </a:rPr>
            <a:t>pengendalian</a:t>
          </a:r>
          <a:r>
            <a:rPr lang="en-US" sz="2100" b="1" kern="1200" dirty="0" smtClean="0">
              <a:solidFill>
                <a:schemeClr val="accent5">
                  <a:lumMod val="50000"/>
                </a:schemeClr>
              </a:solidFill>
            </a:rPr>
            <a:t> yang </a:t>
          </a:r>
          <a:r>
            <a:rPr lang="en-US" sz="2100" b="1" kern="1200" dirty="0" err="1" smtClean="0">
              <a:solidFill>
                <a:schemeClr val="accent5">
                  <a:lumMod val="50000"/>
                </a:schemeClr>
              </a:solidFill>
            </a:rPr>
            <a:t>ada</a:t>
          </a:r>
          <a:r>
            <a:rPr lang="en-US" sz="2100" b="1" kern="1200" dirty="0" smtClean="0">
              <a:solidFill>
                <a:schemeClr val="accent5">
                  <a:lumMod val="50000"/>
                </a:schemeClr>
              </a:solidFill>
            </a:rPr>
            <a:t> </a:t>
          </a:r>
          <a:r>
            <a:rPr lang="en-US" sz="2100" kern="1200" dirty="0" err="1" smtClean="0"/>
            <a:t>dalam</a:t>
          </a:r>
          <a:r>
            <a:rPr lang="en-US" sz="2100" kern="1200" dirty="0" smtClean="0"/>
            <a:t> </a:t>
          </a:r>
          <a:r>
            <a:rPr lang="en-US" sz="2100" kern="1200" dirty="0" err="1" smtClean="0"/>
            <a:t>menangani</a:t>
          </a:r>
          <a:r>
            <a:rPr lang="en-US" sz="2100" kern="1200" dirty="0" smtClean="0"/>
            <a:t> </a:t>
          </a:r>
          <a:r>
            <a:rPr lang="en-US" sz="2100" kern="1200" dirty="0" err="1" smtClean="0"/>
            <a:t>risiko</a:t>
          </a:r>
          <a:r>
            <a:rPr lang="en-US" sz="2100" kern="1200" dirty="0" smtClean="0"/>
            <a:t> </a:t>
          </a:r>
          <a:r>
            <a:rPr lang="en-US" sz="2100" kern="1200" dirty="0" err="1" smtClean="0"/>
            <a:t>untuk</a:t>
          </a:r>
          <a:r>
            <a:rPr lang="en-US" sz="2100" kern="1200" dirty="0" smtClean="0"/>
            <a:t> </a:t>
          </a:r>
          <a:r>
            <a:rPr lang="en-US" sz="2100" kern="1200" dirty="0" err="1" smtClean="0"/>
            <a:t>mencapai</a:t>
          </a:r>
          <a:r>
            <a:rPr lang="en-US" sz="2100" kern="1200" dirty="0" smtClean="0"/>
            <a:t> </a:t>
          </a:r>
          <a:r>
            <a:rPr lang="en-US" sz="2100" kern="1200" dirty="0" err="1" smtClean="0"/>
            <a:t>tujuan</a:t>
          </a:r>
          <a:r>
            <a:rPr lang="en-US" sz="2100" kern="1200" dirty="0" smtClean="0"/>
            <a:t>. </a:t>
          </a:r>
          <a:r>
            <a:rPr lang="id-ID" sz="2100" i="1" kern="1200" dirty="0" smtClean="0"/>
            <a:t>workshop</a:t>
          </a:r>
          <a:r>
            <a:rPr lang="id-ID" sz="2100" kern="1200" dirty="0" smtClean="0"/>
            <a:t> ini biasanya lebih singkat, karena risiko dan pengendalian telah dianalisis terlebih dahulu</a:t>
          </a:r>
          <a:endParaRPr lang="en-US" sz="2100" kern="1200" dirty="0"/>
        </a:p>
      </dsp:txBody>
      <dsp:txXfrm>
        <a:off x="1965960" y="2883414"/>
        <a:ext cx="7178040" cy="1280293"/>
      </dsp:txXfrm>
    </dsp:sp>
    <dsp:sp modelId="{A9FE41D7-ACAE-4498-AB22-C1CA9C7B1FCB}">
      <dsp:nvSpPr>
        <dsp:cNvPr id="0" name=""/>
        <dsp:cNvSpPr/>
      </dsp:nvSpPr>
      <dsp:spPr>
        <a:xfrm>
          <a:off x="1828800" y="4163708"/>
          <a:ext cx="7315200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A17F783-F893-404F-B714-D87757AEBDD8}">
      <dsp:nvSpPr>
        <dsp:cNvPr id="0" name=""/>
        <dsp:cNvSpPr/>
      </dsp:nvSpPr>
      <dsp:spPr>
        <a:xfrm>
          <a:off x="0" y="4229099"/>
          <a:ext cx="9144000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ACB469F-CF26-459B-9115-F8A5D8B49495}">
      <dsp:nvSpPr>
        <dsp:cNvPr id="0" name=""/>
        <dsp:cNvSpPr/>
      </dsp:nvSpPr>
      <dsp:spPr>
        <a:xfrm>
          <a:off x="0" y="4229099"/>
          <a:ext cx="1828800" cy="140969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t" anchorCtr="0">
          <a:noAutofit/>
        </a:bodyPr>
        <a:lstStyle/>
        <a:p>
          <a:pPr lvl="0" algn="l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b="1" kern="1200" smtClean="0"/>
            <a:t>Process based</a:t>
          </a:r>
          <a:endParaRPr lang="en-US" sz="2800" kern="1200"/>
        </a:p>
      </dsp:txBody>
      <dsp:txXfrm>
        <a:off x="0" y="4229099"/>
        <a:ext cx="1828800" cy="1409699"/>
      </dsp:txXfrm>
    </dsp:sp>
    <dsp:sp modelId="{4F830158-28E1-4D7B-B4F5-6A03AE88E198}">
      <dsp:nvSpPr>
        <dsp:cNvPr id="0" name=""/>
        <dsp:cNvSpPr/>
      </dsp:nvSpPr>
      <dsp:spPr>
        <a:xfrm>
          <a:off x="1965960" y="4293114"/>
          <a:ext cx="7178040" cy="128029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0010" tIns="80010" rIns="80010" bIns="80010" numCol="1" spcCol="1270" anchor="t" anchorCtr="0">
          <a:noAutofit/>
        </a:bodyPr>
        <a:lstStyle/>
        <a:p>
          <a:pPr lvl="0" algn="l" defTabSz="9334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2100" b="1" kern="1200" dirty="0" smtClean="0">
              <a:solidFill>
                <a:schemeClr val="accent5">
                  <a:lumMod val="50000"/>
                </a:schemeClr>
              </a:solidFill>
            </a:rPr>
            <a:t>Menguji keseluruhan proses </a:t>
          </a:r>
          <a:r>
            <a:rPr lang="id-ID" sz="2100" kern="1200" dirty="0" smtClean="0"/>
            <a:t>kegiatan yang dilaksanakan. Intinya melakukan evaluasi, update, validasi, dan atau mempersingkat proses kegiatan</a:t>
          </a:r>
          <a:endParaRPr lang="en-US" sz="2100" kern="1200" dirty="0"/>
        </a:p>
      </dsp:txBody>
      <dsp:txXfrm>
        <a:off x="1965960" y="4293114"/>
        <a:ext cx="7178040" cy="1280293"/>
      </dsp:txXfrm>
    </dsp:sp>
    <dsp:sp modelId="{40C549A1-1E33-4878-89F2-255AD0CC4FAB}">
      <dsp:nvSpPr>
        <dsp:cNvPr id="0" name=""/>
        <dsp:cNvSpPr/>
      </dsp:nvSpPr>
      <dsp:spPr>
        <a:xfrm>
          <a:off x="1828800" y="5573408"/>
          <a:ext cx="7315200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4#2">
  <dgm:title val=""/>
  <dgm:desc val=""/>
  <dgm:catLst>
    <dgm:cat type="list" pri="13000"/>
    <dgm:cat type="picture" pri="26000"/>
    <dgm:cat type="pictureconvert" pri="26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target3">
  <dgm:title val=""/>
  <dgm:desc val=""/>
  <dgm:catLst>
    <dgm:cat type="relationship" pri="11000"/>
    <dgm:cat type="list" pri="22000"/>
    <dgm:cat type="convert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clrData>
  <dgm:layoutNode name="Name0">
    <dgm:varLst>
      <dgm:chMax val="7"/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hoose name="Name3">
          <dgm:if name="Name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1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l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l" for="ch" forName="rect7" refType="r" refFor="ch" refForName="space"/>
              <dgm:constr type="r" for="ch" forName="rect7" refType="w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l" for="ch" forName="rect7ParTx" refType="r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l" for="ch" forName="rect7ChTx" refType="r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l" for="ch" forName="rect7ParTxNoCh" refType="r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11">
            <dgm:constrLst/>
          </dgm:else>
        </dgm:choose>
      </dgm:if>
      <dgm:else name="Name12">
        <dgm:choose name="Name13">
          <dgm:if name="Name1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1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1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1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1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1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2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r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r" for="ch" forName="rect7" refType="l" refFor="ch" refForName="space"/>
              <dgm:constr type="l" for="ch" forName="rect7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r" for="ch" forName="rect7ParTx" refType="l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r" for="ch" forName="rect7ChTx" refType="l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r" for="ch" forName="rect7ParTxNoCh" refType="l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21">
            <dgm:constrLst/>
          </dgm:else>
        </dgm:choose>
      </dgm:else>
    </dgm:choose>
    <dgm:ruleLst/>
    <dgm:forEach name="Name22" axis="ch" ptType="node" cnt="1">
      <dgm:layoutNode name="circle1" styleLbl="node1">
        <dgm:alg type="sp"/>
        <dgm:choose name="Name23">
          <dgm:if name="Name2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rect1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26" axis="ch" ptType="node" st="2" cnt="1">
      <dgm:layoutNode name="vertSpace2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2" styleLbl="node1">
        <dgm:alg type="sp"/>
        <dgm:choose name="Name27">
          <dgm:if name="Name2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2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0" axis="ch" ptType="node" st="3" cnt="1">
      <dgm:layoutNode name="vertSpace3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3" styleLbl="node1">
        <dgm:alg type="sp"/>
        <dgm:choose name="Name31">
          <dgm:if name="Name32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3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3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4" axis="ch" ptType="node" st="4" cnt="1">
      <dgm:layoutNode name="vertSpace4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4" styleLbl="node1">
        <dgm:alg type="sp"/>
        <dgm:choose name="Name35">
          <dgm:if name="Name36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7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4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8" axis="ch" ptType="node" st="5" cnt="1">
      <dgm:layoutNode name="vertSpace5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5" styleLbl="node1">
        <dgm:alg type="sp"/>
        <dgm:choose name="Name39">
          <dgm:if name="Name40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1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5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2" axis="ch" ptType="node" st="6" cnt="1">
      <dgm:layoutNode name="vertSpace6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6" styleLbl="node1">
        <dgm:alg type="sp"/>
        <dgm:choose name="Name43">
          <dgm:if name="Name4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6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6" axis="ch" ptType="node" st="7" cnt="1">
      <dgm:layoutNode name="vertSpace7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7" styleLbl="node1">
        <dgm:alg type="sp"/>
        <dgm:choose name="Name47">
          <dgm:if name="Name4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7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50" axis="ch" ptType="node" cnt="1">
      <dgm:choose name="Name51">
        <dgm:if name="Name52" axis="root des" ptType="all node" func="maxDepth" op="gte" val="2">
          <dgm:layoutNode name="rect1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1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3">
          <dgm:layoutNode name="rect1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4" axis="ch" ptType="node" st="2" cnt="1">
      <dgm:choose name="Name55">
        <dgm:if name="Name56" axis="root des" ptType="all node" func="maxDepth" op="gte" val="2">
          <dgm:layoutNode name="rect2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2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7">
          <dgm:layoutNode name="rect2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8" axis="ch" ptType="node" st="3" cnt="1">
      <dgm:choose name="Name59">
        <dgm:if name="Name60" axis="root des" ptType="all node" func="maxDepth" op="gte" val="2">
          <dgm:layoutNode name="rect3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3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1">
          <dgm:layoutNode name="rect3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2" axis="ch" ptType="node" st="4" cnt="1">
      <dgm:choose name="Name63">
        <dgm:if name="Name64" axis="root des" ptType="all node" func="maxDepth" op="gte" val="2">
          <dgm:layoutNode name="rect4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4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5">
          <dgm:layoutNode name="rect4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6" axis="ch" ptType="node" st="5" cnt="1">
      <dgm:choose name="Name67">
        <dgm:if name="Name68" axis="root des" ptType="all node" func="maxDepth" op="gte" val="2">
          <dgm:layoutNode name="rect5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5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9">
          <dgm:layoutNode name="rect5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0" axis="ch" ptType="node" st="6" cnt="1">
      <dgm:choose name="Name71">
        <dgm:if name="Name72" axis="root des" ptType="all node" func="maxDepth" op="gte" val="2">
          <dgm:layoutNode name="rect6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6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3">
          <dgm:layoutNode name="rect6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4" axis="ch" ptType="node" st="7" cnt="1">
      <dgm:choose name="Name75">
        <dgm:if name="Name76" axis="root des" ptType="all node" func="maxDepth" op="gte" val="2">
          <dgm:layoutNode name="rect7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7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7">
          <dgm:layoutNode name="rect7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default#2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hList7#2">
  <dgm:title val=""/>
  <dgm:desc val=""/>
  <dgm:catLst>
    <dgm:cat type="list" pri="12000"/>
    <dgm:cat type="process" pri="20000"/>
    <dgm:cat type="relationship" pri="14000"/>
    <dgm:cat type="convert" pri="8000"/>
    <dgm:cat type="picture" pri="25000"/>
    <dgm:cat type="pictureconvert" pri="2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fgShape" refType="w" fact="0.92"/>
      <dgm:constr type="h" for="ch" forName="fgShape" refType="h" fact="0.15"/>
      <dgm:constr type="b" for="ch" forName="fgShape" refType="h" fact="0.95"/>
      <dgm:constr type="ctrX" for="ch" forName="fgShape" refType="w" fact="0.5"/>
      <dgm:constr type="w" for="ch" forName="linComp" refType="w"/>
      <dgm:constr type="h" for="ch" forName="linComp" refType="h"/>
      <dgm:constr type="ctrX" for="ch" forName="linComp" refType="w" fact="0.5"/>
    </dgm:constrLst>
    <dgm:ruleLst/>
    <dgm:layoutNode name="fgShape" styleLbl="fgShp">
      <dgm:alg type="sp"/>
      <dgm:shape xmlns:r="http://schemas.openxmlformats.org/officeDocument/2006/relationships" type="leftRightArrow" r:blip="" zOrderOff="99999">
        <dgm:adjLst/>
      </dgm:shape>
      <dgm:presOf/>
      <dgm:constrLst/>
      <dgm:ruleLst/>
    </dgm:layoutNode>
    <dgm:layoutNode name="linComp">
      <dgm:choose name="Name1">
        <dgm:if name="Name2" func="var" arg="dir" op="equ" val="norm">
          <dgm:alg type="lin"/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h"/>
        <dgm:constr type="w" for="ch" ptType="sibTrans" refType="w" refFor="ch" refForName="compNode" fact="0.03"/>
        <dgm:constr type="primFontSz" for="des" ptType="node" op="equ" val="65"/>
      </dgm:constrLst>
      <dgm:ruleLst/>
      <dgm:forEach name="nodesForEach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bkgdShape" refType="w"/>
            <dgm:constr type="h" for="ch" forName="bkgdShape" refType="h"/>
            <dgm:constr type="w" for="ch" forName="nodeTx" refType="w"/>
            <dgm:constr type="h" for="ch" forName="nodeTx" refType="h" fact="0.4"/>
            <dgm:constr type="b" for="ch" forName="nodeTx" refType="h" fact="0.8"/>
            <dgm:constr type="w" for="ch" forName="invisiNode" refType="w" fact="0.01"/>
            <dgm:constr type="h" for="ch" forName="invisiNode" refType="h" fact="0.06"/>
            <dgm:constr type="t" for="ch" forName="invisiNode"/>
            <dgm:constr type="ctrX" for="ch" forName="invisiNode" refType="w" fact="0.5"/>
            <dgm:constr type="h" for="ch" forName="imagNode" refType="h" fact="0.333"/>
            <dgm:constr type="w" for="ch" forName="imagNode" refType="h" refFor="ch" refForName="imagNode"/>
            <dgm:constr type="ctrX" for="ch" forName="imagNode" refType="w" fact="0.5"/>
            <dgm:constr type="t" for="ch" forName="imagNode" refType="h" fact="0.06"/>
            <dgm:constr type="w" for="ch" forName="imagNode" refType="w" op="lte" fact="0.94"/>
          </dgm:constrLst>
          <dgm:ruleLst/>
          <dgm:layoutNode name="bkgdShape"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nodeTx">
            <dgm:varLst>
              <dgm:bulletEnabled val="1"/>
            </dgm:varLst>
            <dgm:alg type="tx">
              <dgm:param type="txAnchorVert" val="mid"/>
              <dgm:param type="txAnchorHorzCh" val="ctr"/>
              <dgm:param type="stBulletLvl" val="2"/>
            </dgm:alg>
            <dgm:shape xmlns:r="http://schemas.openxmlformats.org/officeDocument/2006/relationships" type="rect" r:blip="" hideGeom="1">
              <dgm:adjLst/>
            </dgm:shape>
            <dgm:presOf axis="desOrSelf" ptType="node"/>
            <dgm:constrLst/>
            <dgm:ruleLst>
              <dgm:rule type="primFontSz" val="5" fact="NaN" max="NaN"/>
            </dgm:ruleLst>
          </dgm:layoutNode>
          <dgm:layoutNode name="invisiNode">
            <dgm:alg type="sp"/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/>
            <dgm:constrLst/>
            <dgm:ruleLst/>
          </dgm:layoutNode>
          <dgm:layoutNode name="imagNode" styleLbl="fgImgPlace1">
            <dgm:alg type="sp"/>
            <dgm:shape xmlns:r="http://schemas.openxmlformats.org/officeDocument/2006/relationships" type="ellipse" r:blip="" blipPhldr="1">
              <dgm:adjLst/>
            </dgm:shape>
            <dgm:presOf/>
            <dgm:constrLst/>
            <dgm:ruleLst/>
          </dgm:layoutNode>
        </dgm:layoutNode>
        <dgm:forEach name="sibTransForEach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</dgm:layoutDef>
</file>

<file path=ppt/diagrams/layout1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5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layout16.xml><?xml version="1.0" encoding="utf-8"?>
<dgm:layoutDef xmlns:dgm="http://schemas.openxmlformats.org/drawingml/2006/diagram" xmlns:a="http://schemas.openxmlformats.org/drawingml/2006/main" uniqueId="urn:microsoft.com/office/officeart/2005/8/layout/vList3#1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17.xml><?xml version="1.0" encoding="utf-8"?>
<dgm:layoutDef xmlns:dgm="http://schemas.openxmlformats.org/drawingml/2006/diagram" xmlns:a="http://schemas.openxmlformats.org/drawingml/2006/main" uniqueId="urn:microsoft.com/office/officeart/2008/layout/AlternatingPictureBlocks">
  <dgm:title val=""/>
  <dgm:desc val=""/>
  <dgm:catLst>
    <dgm:cat type="picture" pri="15000"/>
    <dgm:cat type="pictureconvert" pri="15000"/>
    <dgm:cat type="list" pri="135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ch" forName="comp" refType="w"/>
      <dgm:constr type="h" for="ch" forName="comp" refType="h"/>
      <dgm:constr type="h" for="ch" forName="sibTrans" refType="w" refFor="ch" refForName="comp" op="equ" fact="0.05"/>
    </dgm:constrLst>
    <dgm:ruleLst/>
    <dgm:forEach name="Name0" axis="ch" ptType="node">
      <dgm:layoutNode name="comp" styleLbl="node1">
        <dgm:alg type="composite">
          <dgm:param type="ar" val="3.30"/>
        </dgm:alg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hoose name="Name4">
              <dgm:if name="Name5" axis="desOrSelf" ptType="node" func="posOdd" op="equ" val="1">
                <dgm:constrLst>
                  <dgm:constr type="l" for="ch" forName="rect1" refType="w" fact="0"/>
                  <dgm:constr type="t" for="ch" forName="rect1" refType="h" fact="0"/>
                  <dgm:constr type="w" for="ch" forName="rect1" refType="w" fact="0.3"/>
                  <dgm:constr type="h" for="ch" forName="rect1" refType="h"/>
                  <dgm:constr type="l" for="ch" forName="rect2" refType="w" fact="0.33"/>
                  <dgm:constr type="t" for="ch" forName="rect2" refType="h" fact="0"/>
                  <dgm:constr type="w" for="ch" forName="rect2" refType="w" fact="0.67"/>
                  <dgm:constr type="h" for="ch" forName="rect2" refType="h"/>
                </dgm:constrLst>
              </dgm:if>
              <dgm:else name="Name6">
                <dgm:constrLst>
                  <dgm:constr type="l" for="ch" forName="rect1" refType="w" fact="0.7"/>
                  <dgm:constr type="t" for="ch" forName="rect1" refType="h" fact="0"/>
                  <dgm:constr type="w" for="ch" forName="rect1" refType="w" fact="0.3"/>
                  <dgm:constr type="h" for="ch" forName="rect1" refType="h"/>
                  <dgm:constr type="l" for="ch" forName="rect2" refType="w" fact="0"/>
                  <dgm:constr type="t" for="ch" forName="rect2" refType="h" fact="0"/>
                  <dgm:constr type="w" for="ch" forName="rect2" refType="w" fact="0.67"/>
                  <dgm:constr type="h" for="ch" forName="rect2" refType="h"/>
                </dgm:constrLst>
              </dgm:else>
            </dgm:choose>
          </dgm:if>
          <dgm:else name="Name3">
            <dgm:choose name="Name7">
              <dgm:if name="Name8" axis="desOrSelf" ptType="node" func="posOdd" op="equ" val="1">
                <dgm:constrLst>
                  <dgm:constr type="l" for="ch" forName="rect1" refType="w" fact="0.7"/>
                  <dgm:constr type="t" for="ch" forName="rect1" refType="h" fact="0"/>
                  <dgm:constr type="w" for="ch" forName="rect1" refType="w" fact="0.3"/>
                  <dgm:constr type="h" for="ch" forName="rect1" refType="h"/>
                  <dgm:constr type="l" for="ch" forName="rect2" refType="w" fact="0"/>
                  <dgm:constr type="t" for="ch" forName="rect2" refType="h" fact="0"/>
                  <dgm:constr type="w" for="ch" forName="rect2" refType="w" fact="0.67"/>
                  <dgm:constr type="h" for="ch" forName="rect2" refType="h"/>
                </dgm:constrLst>
              </dgm:if>
              <dgm:else name="Name9">
                <dgm:constrLst>
                  <dgm:constr type="l" for="ch" forName="rect1" refType="w" fact="0"/>
                  <dgm:constr type="t" for="ch" forName="rect1" refType="h" fact="0"/>
                  <dgm:constr type="w" for="ch" forName="rect1" refType="w" fact="0.3"/>
                  <dgm:constr type="h" for="ch" forName="rect1" refType="h"/>
                  <dgm:constr type="l" for="ch" forName="rect2" refType="w" fact="0.33"/>
                  <dgm:constr type="t" for="ch" forName="rect2" refType="h" fact="0"/>
                  <dgm:constr type="w" for="ch" forName="rect2" refType="w" fact="0.67"/>
                  <dgm:constr type="h" for="ch" forName="rect2" refType="h"/>
                </dgm:constrLst>
              </dgm:else>
            </dgm:choose>
          </dgm:else>
        </dgm:choose>
        <dgm:ruleLst/>
        <dgm:layoutNode name="rect2" styleLbl="node1">
          <dgm:varLst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rect1" styleLbl="lnNode1">
          <dgm:alg type="sp"/>
          <dgm:shape xmlns:r="http://schemas.openxmlformats.org/officeDocument/2006/relationships" type="rect" r:blip="" blipPhldr="1">
            <dgm:adjLst/>
          </dgm:shape>
          <dgm:presOf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18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9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0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1.xml><?xml version="1.0" encoding="utf-8"?>
<dgm:layoutDef xmlns:dgm="http://schemas.openxmlformats.org/drawingml/2006/diagram" xmlns:a="http://schemas.openxmlformats.org/drawingml/2006/main" uniqueId="urn:microsoft.com/office/officeart/2005/8/layout/default#1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hList7#1">
  <dgm:title val=""/>
  <dgm:desc val=""/>
  <dgm:catLst>
    <dgm:cat type="list" pri="12000"/>
    <dgm:cat type="process" pri="20000"/>
    <dgm:cat type="relationship" pri="14000"/>
    <dgm:cat type="convert" pri="8000"/>
    <dgm:cat type="picture" pri="25000"/>
    <dgm:cat type="pictureconvert" pri="2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fgShape" refType="w" fact="0.92"/>
      <dgm:constr type="h" for="ch" forName="fgShape" refType="h" fact="0.15"/>
      <dgm:constr type="b" for="ch" forName="fgShape" refType="h" fact="0.95"/>
      <dgm:constr type="ctrX" for="ch" forName="fgShape" refType="w" fact="0.5"/>
      <dgm:constr type="w" for="ch" forName="linComp" refType="w"/>
      <dgm:constr type="h" for="ch" forName="linComp" refType="h"/>
      <dgm:constr type="ctrX" for="ch" forName="linComp" refType="w" fact="0.5"/>
    </dgm:constrLst>
    <dgm:ruleLst/>
    <dgm:layoutNode name="fgShape" styleLbl="fgShp">
      <dgm:alg type="sp"/>
      <dgm:shape xmlns:r="http://schemas.openxmlformats.org/officeDocument/2006/relationships" type="leftRightArrow" r:blip="" zOrderOff="99999">
        <dgm:adjLst/>
      </dgm:shape>
      <dgm:presOf/>
      <dgm:constrLst/>
      <dgm:ruleLst/>
    </dgm:layoutNode>
    <dgm:layoutNode name="linComp">
      <dgm:choose name="Name1">
        <dgm:if name="Name2" func="var" arg="dir" op="equ" val="norm">
          <dgm:alg type="lin"/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h"/>
        <dgm:constr type="w" for="ch" ptType="sibTrans" refType="w" refFor="ch" refForName="compNode" fact="0.03"/>
        <dgm:constr type="primFontSz" for="des" ptType="node" op="equ" val="65"/>
      </dgm:constrLst>
      <dgm:ruleLst/>
      <dgm:forEach name="nodesForEach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bkgdShape" refType="w"/>
            <dgm:constr type="h" for="ch" forName="bkgdShape" refType="h"/>
            <dgm:constr type="w" for="ch" forName="nodeTx" refType="w"/>
            <dgm:constr type="h" for="ch" forName="nodeTx" refType="h" fact="0.4"/>
            <dgm:constr type="b" for="ch" forName="nodeTx" refType="h" fact="0.8"/>
            <dgm:constr type="w" for="ch" forName="invisiNode" refType="w" fact="0.01"/>
            <dgm:constr type="h" for="ch" forName="invisiNode" refType="h" fact="0.06"/>
            <dgm:constr type="t" for="ch" forName="invisiNode"/>
            <dgm:constr type="ctrX" for="ch" forName="invisiNode" refType="w" fact="0.5"/>
            <dgm:constr type="h" for="ch" forName="imagNode" refType="h" fact="0.333"/>
            <dgm:constr type="w" for="ch" forName="imagNode" refType="h" refFor="ch" refForName="imagNode"/>
            <dgm:constr type="ctrX" for="ch" forName="imagNode" refType="w" fact="0.5"/>
            <dgm:constr type="t" for="ch" forName="imagNode" refType="h" fact="0.06"/>
            <dgm:constr type="w" for="ch" forName="imagNode" refType="w" op="lte" fact="0.94"/>
          </dgm:constrLst>
          <dgm:ruleLst/>
          <dgm:layoutNode name="bkgdShape"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nodeTx">
            <dgm:varLst>
              <dgm:bulletEnabled val="1"/>
            </dgm:varLst>
            <dgm:alg type="tx">
              <dgm:param type="txAnchorVert" val="mid"/>
              <dgm:param type="txAnchorHorzCh" val="ctr"/>
              <dgm:param type="stBulletLvl" val="2"/>
            </dgm:alg>
            <dgm:shape xmlns:r="http://schemas.openxmlformats.org/officeDocument/2006/relationships" type="rect" r:blip="" hideGeom="1">
              <dgm:adjLst/>
            </dgm:shape>
            <dgm:presOf axis="desOrSelf" ptType="node"/>
            <dgm:constrLst/>
            <dgm:ruleLst>
              <dgm:rule type="primFontSz" val="5" fact="NaN" max="NaN"/>
            </dgm:ruleLst>
          </dgm:layoutNode>
          <dgm:layoutNode name="invisiNode">
            <dgm:alg type="sp"/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/>
            <dgm:constrLst/>
            <dgm:ruleLst/>
          </dgm:layoutNode>
          <dgm:layoutNode name="imagNode" styleLbl="fgImgPlace1">
            <dgm:alg type="sp"/>
            <dgm:shape xmlns:r="http://schemas.openxmlformats.org/officeDocument/2006/relationships" type="ellipse" r:blip="" blipPhldr="1">
              <dgm:adjLst/>
            </dgm:shape>
            <dgm:presOf/>
            <dgm:constrLst/>
            <dgm:ruleLst/>
          </dgm:layoutNode>
        </dgm:layoutNode>
        <dgm:forEach name="sibTransForEach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8/layout/PictureStrips">
  <dgm:title val=""/>
  <dgm:desc val=""/>
  <dgm:catLst>
    <dgm:cat type="list" pri="12500"/>
    <dgm:cat type="picture" pri="13000"/>
    <dgm:cat type="pictureconvert" pri="13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40" srcId="0" destId="10" srcOrd="0" destOrd="0"/>
        <dgm:cxn modelId="5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  <dgm:cxn modelId="70" srcId="0" destId="40" srcOrd="2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snake">
          <dgm:param type="off" val="ctr"/>
        </dgm:alg>
      </dgm:if>
      <dgm:else name="Name3">
        <dgm:alg type="snake">
          <dgm:param type="off" val="ctr"/>
          <dgm:param type="grDir" val="tR"/>
        </dgm:alg>
      </dgm:else>
    </dgm:choose>
    <dgm:shape xmlns:r="http://schemas.openxmlformats.org/officeDocument/2006/relationships" r:blip="">
      <dgm:adjLst/>
    </dgm:shape>
    <dgm:constrLst>
      <dgm:constr type="primFontSz" for="des" ptType="node" op="equ" val="65"/>
      <dgm:constr type="w" for="ch" forName="composite" refType="w"/>
      <dgm:constr type="h" for="ch" forName="composite" refType="h"/>
      <dgm:constr type="sp" refType="h" refFor="ch" refForName="composite" op="equ" fact="0.1"/>
      <dgm:constr type="h" for="ch" forName="sibTrans" refType="h" refFor="ch" refForName="composite" op="equ" fact="0.1"/>
      <dgm:constr type="w" for="ch" forName="sibTrans" refType="h" refFor="ch" refForName="sibTrans" op="equ"/>
    </dgm:constrLst>
    <dgm:forEach name="nodesForEach" axis="ch" ptType="node">
      <dgm:layoutNode name="composite">
        <dgm:alg type="composite">
          <dgm:param type="ar" val="3"/>
        </dgm:alg>
        <dgm:shape xmlns:r="http://schemas.openxmlformats.org/officeDocument/2006/relationships" r:blip="">
          <dgm:adjLst/>
        </dgm:shape>
        <dgm:choose name="Name4">
          <dgm:if name="Name5" func="var" arg="dir" op="equ" val="norm">
            <dgm:constrLst>
              <dgm:constr type="l" for="ch" forName="rect1" refType="w" fact="0.04"/>
              <dgm:constr type="t" for="ch" forName="rect1" refType="h" fact="0.13"/>
              <dgm:constr type="w" for="ch" forName="rect1" refType="w" fact="0.96"/>
              <dgm:constr type="h" for="ch" forName="rect1" refType="h" fact="0.9"/>
              <dgm:constr type="l" for="ch" forName="rect2" refType="w" fact="0"/>
              <dgm:constr type="t" for="ch" forName="rect2" refType="h" fact="0"/>
              <dgm:constr type="w" for="ch" forName="rect2" refType="w" fact="0.21"/>
              <dgm:constr type="h" for="ch" forName="rect2" refType="w" fact="0.315"/>
            </dgm:constrLst>
          </dgm:if>
          <dgm:else name="Name6">
            <dgm:constrLst>
              <dgm:constr type="l" for="ch" forName="rect1" refType="w" fact="0"/>
              <dgm:constr type="t" for="ch" forName="rect1" refType="h" fact="0.13"/>
              <dgm:constr type="w" for="ch" forName="rect1" refType="w" fact="0.96"/>
              <dgm:constr type="h" for="ch" forName="rect1" refType="h" fact="0.9"/>
              <dgm:constr type="l" for="ch" forName="rect2" refType="w" fact="0.79"/>
              <dgm:constr type="t" for="ch" forName="rect2" refType="h" fact="0"/>
              <dgm:constr type="w" for="ch" forName="rect2" refType="w" fact="0.21"/>
              <dgm:constr type="h" for="ch" forName="rect2" refType="w" fact="0.315"/>
            </dgm:constrLst>
          </dgm:else>
        </dgm:choose>
        <dgm:layoutNode name="rect1" styleLbl="trAlignAcc1">
          <dgm:varLst>
            <dgm:bulletEnabled val="1"/>
          </dgm:varLst>
          <dgm:alg type="tx">
            <dgm:param type="parTxLTRAlign" val="l"/>
          </dgm:alg>
          <dgm:shape xmlns:r="http://schemas.openxmlformats.org/officeDocument/2006/relationships" type="rect" r:blip="">
            <dgm:adjLst/>
          </dgm:shape>
          <dgm:presOf axis="desOrSelf" ptType="node"/>
          <dgm:choose name="Name7">
            <dgm:if name="Name8" func="var" arg="dir" op="equ" val="norm">
              <dgm:constrLst>
                <dgm:constr type="lMarg" refType="w" fact="0.6"/>
                <dgm:constr type="rMarg" refType="primFontSz" fact="0.3"/>
                <dgm:constr type="tMarg" refType="primFontSz" fact="0.3"/>
                <dgm:constr type="bMarg" refType="primFontSz" fact="0.3"/>
              </dgm:constrLst>
            </dgm:if>
            <dgm:else name="Name9">
              <dgm:constrLst>
                <dgm:constr type="lMarg" refType="primFontSz" fact="0.3"/>
                <dgm:constr type="rMarg" refType="w" fact="0.6"/>
                <dgm:constr type="tMarg" refType="primFontSz" fact="0.3"/>
                <dgm:constr type="bMarg" refType="primFontSz" fact="0.3"/>
              </dgm:constrLst>
            </dgm:else>
          </dgm:choose>
          <dgm:ruleLst>
            <dgm:rule type="primFontSz" val="5" fact="NaN" max="NaN"/>
          </dgm:ruleLst>
        </dgm:layoutNode>
        <dgm:layoutNode name="rect2" styleLbl="fgImgPlace1">
          <dgm:alg type="sp"/>
          <dgm:shape xmlns:r="http://schemas.openxmlformats.org/officeDocument/2006/relationships" type="rect" r:blip="" blipPhldr="1">
            <dgm:adjLst/>
          </dgm:shape>
          <dgm:presOf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4310063" cy="3429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3497" tIns="46749" rIns="93497" bIns="46749" numCol="1" anchor="t" anchorCtr="0" compatLnSpc="1">
            <a:prstTxWarp prst="textNoShape">
              <a:avLst/>
            </a:prstTxWarp>
          </a:bodyPr>
          <a:lstStyle>
            <a:lvl1pPr algn="l">
              <a:defRPr sz="12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608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5634038" y="0"/>
            <a:ext cx="4311650" cy="3429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3497" tIns="46749" rIns="93497" bIns="46749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608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6513513"/>
            <a:ext cx="4310063" cy="3429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3497" tIns="46749" rIns="93497" bIns="46749" numCol="1" anchor="b" anchorCtr="0" compatLnSpc="1">
            <a:prstTxWarp prst="textNoShape">
              <a:avLst/>
            </a:prstTxWarp>
          </a:bodyPr>
          <a:lstStyle>
            <a:lvl1pPr algn="l">
              <a:defRPr sz="12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608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5634038" y="6513513"/>
            <a:ext cx="4311650" cy="3429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3497" tIns="46749" rIns="93497" bIns="46749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cs typeface="+mn-cs"/>
              </a:defRPr>
            </a:lvl1pPr>
          </a:lstStyle>
          <a:p>
            <a:pPr>
              <a:defRPr/>
            </a:pPr>
            <a:fld id="{2B47FE73-3116-46AB-BD33-0B0BAD290C6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040876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4310063" cy="3429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3497" tIns="46749" rIns="93497" bIns="46749" numCol="1" anchor="t" anchorCtr="0" compatLnSpc="1">
            <a:prstTxWarp prst="textNoShape">
              <a:avLst/>
            </a:prstTxWarp>
          </a:bodyPr>
          <a:lstStyle>
            <a:lvl1pPr algn="l">
              <a:defRPr sz="12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5634038" y="0"/>
            <a:ext cx="4311650" cy="3429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3497" tIns="46749" rIns="93497" bIns="46749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301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259138" y="514350"/>
            <a:ext cx="3430587" cy="25717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19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95363" y="3257550"/>
            <a:ext cx="7956550" cy="30861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3497" tIns="46749" rIns="93497" bIns="4674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819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6513513"/>
            <a:ext cx="4310063" cy="3429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3497" tIns="46749" rIns="93497" bIns="46749" numCol="1" anchor="b" anchorCtr="0" compatLnSpc="1">
            <a:prstTxWarp prst="textNoShape">
              <a:avLst/>
            </a:prstTxWarp>
          </a:bodyPr>
          <a:lstStyle>
            <a:lvl1pPr algn="l">
              <a:defRPr sz="12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19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634038" y="6513513"/>
            <a:ext cx="4311650" cy="3429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3497" tIns="46749" rIns="93497" bIns="46749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cs typeface="+mn-cs"/>
              </a:defRPr>
            </a:lvl1pPr>
          </a:lstStyle>
          <a:p>
            <a:pPr>
              <a:defRPr/>
            </a:pPr>
            <a:fld id="{8AE8C3AB-4E6A-4BAA-BBFB-85E4CD65A1B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30350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5059" name="Notes Placeholder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3E7FE1B8-3F4E-499E-8FD0-EC1789069106}" type="slidenum">
              <a:rPr lang="en-US" smtClean="0"/>
              <a:pPr>
                <a:defRPr/>
              </a:pPr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775475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udukan Gambar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Dudukan Catatan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udukan Nomor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AE8C3AB-4E6A-4BAA-BBFB-85E4CD65A1BE}" type="slidenum">
              <a:rPr lang="en-US" smtClean="0"/>
              <a:pPr>
                <a:defRPr/>
              </a:pPr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2047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itle" preserve="1">
  <p:cSld name="Slide Jud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40"/>
          <p:cNvSpPr>
            <a:spLocks/>
          </p:cNvSpPr>
          <p:nvPr/>
        </p:nvSpPr>
        <p:spPr bwMode="gray">
          <a:xfrm>
            <a:off x="0" y="6048375"/>
            <a:ext cx="2762250" cy="809625"/>
          </a:xfrm>
          <a:custGeom>
            <a:avLst/>
            <a:gdLst>
              <a:gd name="T0" fmla="*/ 0 w 1740"/>
              <a:gd name="T1" fmla="*/ 0 h 510"/>
              <a:gd name="T2" fmla="*/ 0 w 1740"/>
              <a:gd name="T3" fmla="*/ 510 h 510"/>
              <a:gd name="T4" fmla="*/ 1740 w 1740"/>
              <a:gd name="T5" fmla="*/ 510 h 510"/>
              <a:gd name="T6" fmla="*/ 1595 w 1740"/>
              <a:gd name="T7" fmla="*/ 30 h 510"/>
              <a:gd name="T8" fmla="*/ 0 w 1740"/>
              <a:gd name="T9" fmla="*/ 0 h 5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40" h="510">
                <a:moveTo>
                  <a:pt x="0" y="0"/>
                </a:moveTo>
                <a:lnTo>
                  <a:pt x="0" y="510"/>
                </a:lnTo>
                <a:cubicBezTo>
                  <a:pt x="0" y="510"/>
                  <a:pt x="870" y="510"/>
                  <a:pt x="1740" y="510"/>
                </a:cubicBezTo>
                <a:cubicBezTo>
                  <a:pt x="1650" y="258"/>
                  <a:pt x="1595" y="30"/>
                  <a:pt x="1595" y="30"/>
                </a:cubicBezTo>
                <a:cubicBezTo>
                  <a:pt x="798" y="54"/>
                  <a:pt x="0" y="0"/>
                  <a:pt x="0" y="0"/>
                </a:cubicBezTo>
                <a:close/>
              </a:path>
            </a:pathLst>
          </a:custGeom>
          <a:solidFill>
            <a:schemeClr val="folHlink"/>
          </a:solidFill>
          <a:ln>
            <a:noFill/>
          </a:ln>
          <a:effectLst/>
          <a:extLst/>
        </p:spPr>
        <p:txBody>
          <a:bodyPr/>
          <a:lstStyle/>
          <a:p>
            <a:pPr algn="ctr">
              <a:defRPr/>
            </a:pPr>
            <a:endParaRPr lang="en-US">
              <a:cs typeface="+mn-cs"/>
            </a:endParaRPr>
          </a:p>
        </p:txBody>
      </p:sp>
      <p:sp>
        <p:nvSpPr>
          <p:cNvPr id="5" name="Freeform 41"/>
          <p:cNvSpPr>
            <a:spLocks/>
          </p:cNvSpPr>
          <p:nvPr/>
        </p:nvSpPr>
        <p:spPr bwMode="gray">
          <a:xfrm>
            <a:off x="2590800" y="4705350"/>
            <a:ext cx="6400800" cy="2152650"/>
          </a:xfrm>
          <a:custGeom>
            <a:avLst/>
            <a:gdLst>
              <a:gd name="T0" fmla="*/ 1116 w 4032"/>
              <a:gd name="T1" fmla="*/ 0 h 1356"/>
              <a:gd name="T2" fmla="*/ 3840 w 4032"/>
              <a:gd name="T3" fmla="*/ 636 h 1356"/>
              <a:gd name="T4" fmla="*/ 4032 w 4032"/>
              <a:gd name="T5" fmla="*/ 1356 h 1356"/>
              <a:gd name="T6" fmla="*/ 288 w 4032"/>
              <a:gd name="T7" fmla="*/ 1356 h 1356"/>
              <a:gd name="T8" fmla="*/ 0 w 4032"/>
              <a:gd name="T9" fmla="*/ 828 h 1356"/>
              <a:gd name="T10" fmla="*/ 1116 w 4032"/>
              <a:gd name="T11" fmla="*/ 0 h 13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032" h="1356">
                <a:moveTo>
                  <a:pt x="1116" y="0"/>
                </a:moveTo>
                <a:cubicBezTo>
                  <a:pt x="2370" y="1254"/>
                  <a:pt x="3840" y="636"/>
                  <a:pt x="3840" y="636"/>
                </a:cubicBezTo>
                <a:cubicBezTo>
                  <a:pt x="4032" y="966"/>
                  <a:pt x="4032" y="1356"/>
                  <a:pt x="4032" y="1356"/>
                </a:cubicBezTo>
                <a:cubicBezTo>
                  <a:pt x="4032" y="1356"/>
                  <a:pt x="2160" y="1356"/>
                  <a:pt x="288" y="1356"/>
                </a:cubicBezTo>
                <a:cubicBezTo>
                  <a:pt x="120" y="1140"/>
                  <a:pt x="0" y="828"/>
                  <a:pt x="0" y="828"/>
                </a:cubicBezTo>
                <a:lnTo>
                  <a:pt x="1116" y="0"/>
                </a:lnTo>
                <a:close/>
              </a:path>
            </a:pathLst>
          </a:custGeom>
          <a:solidFill>
            <a:schemeClr val="hlink"/>
          </a:solidFill>
          <a:ln>
            <a:noFill/>
          </a:ln>
          <a:effectLst/>
          <a:extLst/>
        </p:spPr>
        <p:txBody>
          <a:bodyPr/>
          <a:lstStyle/>
          <a:p>
            <a:pPr algn="ctr">
              <a:defRPr/>
            </a:pPr>
            <a:endParaRPr lang="en-US">
              <a:cs typeface="+mn-cs"/>
            </a:endParaRPr>
          </a:p>
        </p:txBody>
      </p:sp>
      <p:sp>
        <p:nvSpPr>
          <p:cNvPr id="6" name="Freeform 42"/>
          <p:cNvSpPr>
            <a:spLocks/>
          </p:cNvSpPr>
          <p:nvPr/>
        </p:nvSpPr>
        <p:spPr bwMode="gray">
          <a:xfrm>
            <a:off x="4400550" y="781050"/>
            <a:ext cx="4743450" cy="5048250"/>
          </a:xfrm>
          <a:custGeom>
            <a:avLst/>
            <a:gdLst>
              <a:gd name="T0" fmla="*/ 510 w 2988"/>
              <a:gd name="T1" fmla="*/ 1098 h 3180"/>
              <a:gd name="T2" fmla="*/ 2280 w 2988"/>
              <a:gd name="T3" fmla="*/ 0 h 3180"/>
              <a:gd name="T4" fmla="*/ 2988 w 2988"/>
              <a:gd name="T5" fmla="*/ 342 h 3180"/>
              <a:gd name="T6" fmla="*/ 2988 w 2988"/>
              <a:gd name="T7" fmla="*/ 2772 h 3180"/>
              <a:gd name="T8" fmla="*/ 1452 w 2988"/>
              <a:gd name="T9" fmla="*/ 3060 h 3180"/>
              <a:gd name="T10" fmla="*/ 0 w 2988"/>
              <a:gd name="T11" fmla="*/ 2406 h 3180"/>
              <a:gd name="T12" fmla="*/ 510 w 2988"/>
              <a:gd name="T13" fmla="*/ 1098 h 31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988" h="3180">
                <a:moveTo>
                  <a:pt x="510" y="1098"/>
                </a:moveTo>
                <a:cubicBezTo>
                  <a:pt x="1710" y="840"/>
                  <a:pt x="2280" y="0"/>
                  <a:pt x="2280" y="0"/>
                </a:cubicBezTo>
                <a:cubicBezTo>
                  <a:pt x="2700" y="96"/>
                  <a:pt x="2988" y="342"/>
                  <a:pt x="2988" y="342"/>
                </a:cubicBezTo>
                <a:lnTo>
                  <a:pt x="2988" y="2772"/>
                </a:lnTo>
                <a:cubicBezTo>
                  <a:pt x="2988" y="2772"/>
                  <a:pt x="2202" y="3180"/>
                  <a:pt x="1452" y="3060"/>
                </a:cubicBezTo>
                <a:cubicBezTo>
                  <a:pt x="636" y="2940"/>
                  <a:pt x="0" y="2406"/>
                  <a:pt x="0" y="2406"/>
                </a:cubicBezTo>
                <a:lnTo>
                  <a:pt x="510" y="109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  <a:extLst/>
        </p:spPr>
        <p:txBody>
          <a:bodyPr/>
          <a:lstStyle/>
          <a:p>
            <a:pPr algn="ctr">
              <a:defRPr/>
            </a:pPr>
            <a:endParaRPr lang="en-US">
              <a:cs typeface="+mn-cs"/>
            </a:endParaRPr>
          </a:p>
        </p:txBody>
      </p:sp>
      <p:sp>
        <p:nvSpPr>
          <p:cNvPr id="7" name="Freeform 43"/>
          <p:cNvSpPr>
            <a:spLocks/>
          </p:cNvSpPr>
          <p:nvPr/>
        </p:nvSpPr>
        <p:spPr bwMode="gray">
          <a:xfrm>
            <a:off x="4800600" y="0"/>
            <a:ext cx="3276600" cy="2409825"/>
          </a:xfrm>
          <a:custGeom>
            <a:avLst/>
            <a:gdLst>
              <a:gd name="T0" fmla="*/ 0 w 2064"/>
              <a:gd name="T1" fmla="*/ 0 h 1518"/>
              <a:gd name="T2" fmla="*/ 276 w 2064"/>
              <a:gd name="T3" fmla="*/ 1518 h 1518"/>
              <a:gd name="T4" fmla="*/ 2064 w 2064"/>
              <a:gd name="T5" fmla="*/ 0 h 1518"/>
              <a:gd name="T6" fmla="*/ 0 w 2064"/>
              <a:gd name="T7" fmla="*/ 0 h 15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064" h="1518">
                <a:moveTo>
                  <a:pt x="0" y="0"/>
                </a:moveTo>
                <a:cubicBezTo>
                  <a:pt x="0" y="0"/>
                  <a:pt x="138" y="759"/>
                  <a:pt x="276" y="1518"/>
                </a:cubicBezTo>
                <a:cubicBezTo>
                  <a:pt x="1518" y="1194"/>
                  <a:pt x="2064" y="0"/>
                  <a:pt x="2064" y="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  <a:extLst/>
        </p:spPr>
        <p:txBody>
          <a:bodyPr/>
          <a:lstStyle/>
          <a:p>
            <a:pPr algn="ctr">
              <a:defRPr/>
            </a:pPr>
            <a:endParaRPr lang="en-US">
              <a:cs typeface="+mn-cs"/>
            </a:endParaRPr>
          </a:p>
        </p:txBody>
      </p:sp>
      <p:sp>
        <p:nvSpPr>
          <p:cNvPr id="8" name="Freeform 79"/>
          <p:cNvSpPr>
            <a:spLocks/>
          </p:cNvSpPr>
          <p:nvPr/>
        </p:nvSpPr>
        <p:spPr bwMode="gray">
          <a:xfrm>
            <a:off x="0" y="0"/>
            <a:ext cx="6583363" cy="7267575"/>
          </a:xfrm>
          <a:custGeom>
            <a:avLst/>
            <a:gdLst>
              <a:gd name="T0" fmla="*/ 0 w 4014"/>
              <a:gd name="T1" fmla="*/ 0 h 4455"/>
              <a:gd name="T2" fmla="*/ 3612 w 4014"/>
              <a:gd name="T3" fmla="*/ 0 h 4455"/>
              <a:gd name="T4" fmla="*/ 3222 w 4014"/>
              <a:gd name="T5" fmla="*/ 3042 h 4455"/>
              <a:gd name="T6" fmla="*/ 0 w 4014"/>
              <a:gd name="T7" fmla="*/ 3744 h 4455"/>
              <a:gd name="T8" fmla="*/ 0 w 4014"/>
              <a:gd name="T9" fmla="*/ 0 h 44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014" h="4455">
                <a:moveTo>
                  <a:pt x="0" y="0"/>
                </a:moveTo>
                <a:lnTo>
                  <a:pt x="3612" y="0"/>
                </a:lnTo>
                <a:cubicBezTo>
                  <a:pt x="4014" y="984"/>
                  <a:pt x="3812" y="2307"/>
                  <a:pt x="3222" y="3042"/>
                </a:cubicBezTo>
                <a:cubicBezTo>
                  <a:pt x="1988" y="4455"/>
                  <a:pt x="0" y="3744"/>
                  <a:pt x="0" y="3744"/>
                </a:cubicBez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/>
        </p:spPr>
        <p:txBody>
          <a:bodyPr/>
          <a:lstStyle/>
          <a:p>
            <a:pPr algn="ctr">
              <a:defRPr/>
            </a:pPr>
            <a:endParaRPr lang="en-US">
              <a:cs typeface="+mn-cs"/>
            </a:endParaRPr>
          </a:p>
        </p:txBody>
      </p:sp>
      <p:sp>
        <p:nvSpPr>
          <p:cNvPr id="9" name="Freeform 45"/>
          <p:cNvSpPr>
            <a:spLocks/>
          </p:cNvSpPr>
          <p:nvPr/>
        </p:nvSpPr>
        <p:spPr bwMode="gray">
          <a:xfrm>
            <a:off x="0" y="0"/>
            <a:ext cx="6372225" cy="7072313"/>
          </a:xfrm>
          <a:custGeom>
            <a:avLst/>
            <a:gdLst>
              <a:gd name="T0" fmla="*/ 0 w 4014"/>
              <a:gd name="T1" fmla="*/ 0 h 4455"/>
              <a:gd name="T2" fmla="*/ 3612 w 4014"/>
              <a:gd name="T3" fmla="*/ 0 h 4455"/>
              <a:gd name="T4" fmla="*/ 3222 w 4014"/>
              <a:gd name="T5" fmla="*/ 3042 h 4455"/>
              <a:gd name="T6" fmla="*/ 0 w 4014"/>
              <a:gd name="T7" fmla="*/ 3744 h 4455"/>
              <a:gd name="T8" fmla="*/ 0 w 4014"/>
              <a:gd name="T9" fmla="*/ 0 h 44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014" h="4455">
                <a:moveTo>
                  <a:pt x="0" y="0"/>
                </a:moveTo>
                <a:lnTo>
                  <a:pt x="3612" y="0"/>
                </a:lnTo>
                <a:cubicBezTo>
                  <a:pt x="4014" y="984"/>
                  <a:pt x="3812" y="2307"/>
                  <a:pt x="3222" y="3042"/>
                </a:cubicBezTo>
                <a:cubicBezTo>
                  <a:pt x="1988" y="4455"/>
                  <a:pt x="0" y="3744"/>
                  <a:pt x="0" y="3744"/>
                </a:cubicBezTo>
                <a:lnTo>
                  <a:pt x="0" y="0"/>
                </a:lnTo>
                <a:close/>
              </a:path>
            </a:pathLst>
          </a:custGeom>
          <a:gradFill rotWithShape="1">
            <a:gsLst>
              <a:gs pos="0">
                <a:schemeClr val="bg1">
                  <a:gamma/>
                  <a:tint val="25490"/>
                  <a:invGamma/>
                </a:schemeClr>
              </a:gs>
              <a:gs pos="100000">
                <a:schemeClr val="bg1"/>
              </a:gs>
            </a:gsLst>
            <a:lin ang="2700000" scaled="1"/>
          </a:gradFill>
          <a:ln>
            <a:noFill/>
          </a:ln>
          <a:effectLst/>
          <a:extLst/>
        </p:spPr>
        <p:txBody>
          <a:bodyPr/>
          <a:lstStyle/>
          <a:p>
            <a:pPr algn="ctr">
              <a:defRPr/>
            </a:pPr>
            <a:endParaRPr lang="en-US">
              <a:cs typeface="+mn-cs"/>
            </a:endParaRPr>
          </a:p>
        </p:txBody>
      </p:sp>
      <p:sp>
        <p:nvSpPr>
          <p:cNvPr id="10" name="Line 47"/>
          <p:cNvSpPr>
            <a:spLocks noChangeShapeType="1"/>
          </p:cNvSpPr>
          <p:nvPr/>
        </p:nvSpPr>
        <p:spPr bwMode="gray">
          <a:xfrm>
            <a:off x="250825" y="1588"/>
            <a:ext cx="0" cy="6015037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  <a:headEnd/>
            <a:tailEnd/>
          </a:ln>
          <a:effectLst>
            <a:outerShdw dist="17961" dir="2700000" algn="ctr" rotWithShape="0">
              <a:schemeClr val="accent2">
                <a:alpha val="50000"/>
              </a:schemeClr>
            </a:outerShdw>
          </a:effectLst>
          <a:extLst/>
        </p:spPr>
        <p:txBody>
          <a:bodyPr/>
          <a:lstStyle/>
          <a:p>
            <a:pPr algn="ctr">
              <a:defRPr/>
            </a:pPr>
            <a:endParaRPr lang="en-US">
              <a:cs typeface="+mn-cs"/>
            </a:endParaRPr>
          </a:p>
        </p:txBody>
      </p:sp>
      <p:sp>
        <p:nvSpPr>
          <p:cNvPr id="11" name="Line 48"/>
          <p:cNvSpPr>
            <a:spLocks noChangeShapeType="1"/>
          </p:cNvSpPr>
          <p:nvPr/>
        </p:nvSpPr>
        <p:spPr bwMode="gray">
          <a:xfrm>
            <a:off x="1293813" y="1588"/>
            <a:ext cx="0" cy="6207125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  <a:headEnd/>
            <a:tailEnd/>
          </a:ln>
          <a:effectLst>
            <a:outerShdw dist="17961" dir="2700000" algn="ctr" rotWithShape="0">
              <a:schemeClr val="accent2">
                <a:alpha val="50000"/>
              </a:schemeClr>
            </a:outerShdw>
          </a:effectLst>
          <a:extLst/>
        </p:spPr>
        <p:txBody>
          <a:bodyPr/>
          <a:lstStyle/>
          <a:p>
            <a:pPr algn="ctr">
              <a:defRPr/>
            </a:pPr>
            <a:endParaRPr lang="en-US">
              <a:cs typeface="+mn-cs"/>
            </a:endParaRPr>
          </a:p>
        </p:txBody>
      </p:sp>
      <p:sp>
        <p:nvSpPr>
          <p:cNvPr id="12" name="Line 49"/>
          <p:cNvSpPr>
            <a:spLocks noChangeShapeType="1"/>
          </p:cNvSpPr>
          <p:nvPr/>
        </p:nvSpPr>
        <p:spPr bwMode="gray">
          <a:xfrm>
            <a:off x="2338388" y="1588"/>
            <a:ext cx="0" cy="6183312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  <a:headEnd/>
            <a:tailEnd/>
          </a:ln>
          <a:effectLst>
            <a:outerShdw dist="17961" dir="2700000" algn="ctr" rotWithShape="0">
              <a:schemeClr val="accent2">
                <a:alpha val="50000"/>
              </a:schemeClr>
            </a:outerShdw>
          </a:effectLst>
          <a:extLst/>
        </p:spPr>
        <p:txBody>
          <a:bodyPr/>
          <a:lstStyle/>
          <a:p>
            <a:pPr algn="ctr">
              <a:defRPr/>
            </a:pPr>
            <a:endParaRPr lang="en-US">
              <a:cs typeface="+mn-cs"/>
            </a:endParaRPr>
          </a:p>
        </p:txBody>
      </p:sp>
      <p:sp>
        <p:nvSpPr>
          <p:cNvPr id="13" name="Line 50"/>
          <p:cNvSpPr>
            <a:spLocks noChangeShapeType="1"/>
          </p:cNvSpPr>
          <p:nvPr/>
        </p:nvSpPr>
        <p:spPr bwMode="gray">
          <a:xfrm>
            <a:off x="3382963" y="1588"/>
            <a:ext cx="0" cy="5972175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  <a:headEnd/>
            <a:tailEnd/>
          </a:ln>
          <a:effectLst>
            <a:outerShdw dist="17961" dir="2700000" algn="ctr" rotWithShape="0">
              <a:schemeClr val="accent2">
                <a:alpha val="50000"/>
              </a:schemeClr>
            </a:outerShdw>
          </a:effectLst>
          <a:extLst/>
        </p:spPr>
        <p:txBody>
          <a:bodyPr/>
          <a:lstStyle/>
          <a:p>
            <a:pPr algn="ctr">
              <a:defRPr/>
            </a:pPr>
            <a:endParaRPr lang="en-US">
              <a:cs typeface="+mn-cs"/>
            </a:endParaRPr>
          </a:p>
        </p:txBody>
      </p:sp>
      <p:sp>
        <p:nvSpPr>
          <p:cNvPr id="14" name="Line 51"/>
          <p:cNvSpPr>
            <a:spLocks noChangeShapeType="1"/>
          </p:cNvSpPr>
          <p:nvPr/>
        </p:nvSpPr>
        <p:spPr bwMode="gray">
          <a:xfrm>
            <a:off x="4427538" y="1588"/>
            <a:ext cx="0" cy="5449887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  <a:headEnd/>
            <a:tailEnd/>
          </a:ln>
          <a:effectLst>
            <a:outerShdw dist="17961" dir="2700000" algn="ctr" rotWithShape="0">
              <a:schemeClr val="accent2">
                <a:alpha val="50000"/>
              </a:schemeClr>
            </a:outerShdw>
          </a:effectLst>
          <a:extLst/>
        </p:spPr>
        <p:txBody>
          <a:bodyPr/>
          <a:lstStyle/>
          <a:p>
            <a:pPr algn="ctr">
              <a:defRPr/>
            </a:pPr>
            <a:endParaRPr lang="en-US">
              <a:cs typeface="+mn-cs"/>
            </a:endParaRPr>
          </a:p>
        </p:txBody>
      </p:sp>
      <p:sp>
        <p:nvSpPr>
          <p:cNvPr id="15" name="Line 53"/>
          <p:cNvSpPr>
            <a:spLocks noChangeShapeType="1"/>
          </p:cNvSpPr>
          <p:nvPr/>
        </p:nvSpPr>
        <p:spPr bwMode="gray">
          <a:xfrm rot="5400000">
            <a:off x="2913063" y="-2654300"/>
            <a:ext cx="0" cy="5813425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  <a:headEnd/>
            <a:tailEnd/>
          </a:ln>
          <a:effectLst>
            <a:outerShdw dist="17961" dir="2700000" algn="ctr" rotWithShape="0">
              <a:schemeClr val="accent2">
                <a:alpha val="50000"/>
              </a:schemeClr>
            </a:outerShdw>
          </a:effectLst>
          <a:extLst/>
        </p:spPr>
        <p:txBody>
          <a:bodyPr/>
          <a:lstStyle/>
          <a:p>
            <a:pPr algn="ctr">
              <a:defRPr/>
            </a:pPr>
            <a:endParaRPr lang="en-US">
              <a:cs typeface="+mn-cs"/>
            </a:endParaRPr>
          </a:p>
        </p:txBody>
      </p:sp>
      <p:sp>
        <p:nvSpPr>
          <p:cNvPr id="16" name="Line 54"/>
          <p:cNvSpPr>
            <a:spLocks noChangeShapeType="1"/>
          </p:cNvSpPr>
          <p:nvPr/>
        </p:nvSpPr>
        <p:spPr bwMode="gray">
          <a:xfrm rot="5400000">
            <a:off x="3006725" y="-1682750"/>
            <a:ext cx="0" cy="6000750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  <a:headEnd/>
            <a:tailEnd/>
          </a:ln>
          <a:effectLst>
            <a:outerShdw dist="17961" dir="2700000" algn="ctr" rotWithShape="0">
              <a:schemeClr val="accent2">
                <a:alpha val="50000"/>
              </a:schemeClr>
            </a:outerShdw>
          </a:effectLst>
          <a:extLst/>
        </p:spPr>
        <p:txBody>
          <a:bodyPr/>
          <a:lstStyle/>
          <a:p>
            <a:pPr algn="ctr">
              <a:defRPr/>
            </a:pPr>
            <a:endParaRPr lang="en-US">
              <a:cs typeface="+mn-cs"/>
            </a:endParaRPr>
          </a:p>
        </p:txBody>
      </p:sp>
      <p:sp>
        <p:nvSpPr>
          <p:cNvPr id="17" name="Line 55"/>
          <p:cNvSpPr>
            <a:spLocks noChangeShapeType="1"/>
          </p:cNvSpPr>
          <p:nvPr/>
        </p:nvSpPr>
        <p:spPr bwMode="gray">
          <a:xfrm rot="5400000">
            <a:off x="3011488" y="-622300"/>
            <a:ext cx="0" cy="6010275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  <a:headEnd/>
            <a:tailEnd/>
          </a:ln>
          <a:effectLst>
            <a:outerShdw dist="17961" dir="2700000" algn="ctr" rotWithShape="0">
              <a:schemeClr val="accent2">
                <a:alpha val="50000"/>
              </a:schemeClr>
            </a:outerShdw>
          </a:effectLst>
          <a:extLst/>
        </p:spPr>
        <p:txBody>
          <a:bodyPr/>
          <a:lstStyle/>
          <a:p>
            <a:pPr algn="ctr">
              <a:defRPr/>
            </a:pPr>
            <a:endParaRPr lang="en-US">
              <a:cs typeface="+mn-cs"/>
            </a:endParaRPr>
          </a:p>
        </p:txBody>
      </p:sp>
      <p:sp>
        <p:nvSpPr>
          <p:cNvPr id="18" name="Line 56"/>
          <p:cNvSpPr>
            <a:spLocks noChangeShapeType="1"/>
          </p:cNvSpPr>
          <p:nvPr/>
        </p:nvSpPr>
        <p:spPr bwMode="gray">
          <a:xfrm rot="5400000">
            <a:off x="2907507" y="548481"/>
            <a:ext cx="0" cy="5802313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  <a:headEnd/>
            <a:tailEnd/>
          </a:ln>
          <a:effectLst>
            <a:outerShdw dist="17961" dir="2700000" algn="ctr" rotWithShape="0">
              <a:schemeClr val="accent2">
                <a:alpha val="50000"/>
              </a:schemeClr>
            </a:outerShdw>
          </a:effectLst>
          <a:extLst/>
        </p:spPr>
        <p:txBody>
          <a:bodyPr/>
          <a:lstStyle/>
          <a:p>
            <a:pPr algn="ctr">
              <a:defRPr/>
            </a:pPr>
            <a:endParaRPr lang="en-US">
              <a:cs typeface="+mn-cs"/>
            </a:endParaRPr>
          </a:p>
        </p:txBody>
      </p:sp>
      <p:sp>
        <p:nvSpPr>
          <p:cNvPr id="19" name="Line 57"/>
          <p:cNvSpPr>
            <a:spLocks noChangeShapeType="1"/>
          </p:cNvSpPr>
          <p:nvPr/>
        </p:nvSpPr>
        <p:spPr bwMode="gray">
          <a:xfrm rot="5400000">
            <a:off x="2666207" y="1854993"/>
            <a:ext cx="0" cy="5319713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  <a:headEnd/>
            <a:tailEnd/>
          </a:ln>
          <a:effectLst>
            <a:outerShdw dist="17961" dir="2700000" algn="ctr" rotWithShape="0">
              <a:schemeClr val="accent2">
                <a:alpha val="50000"/>
              </a:schemeClr>
            </a:outerShdw>
          </a:effectLst>
          <a:extLst/>
        </p:spPr>
        <p:txBody>
          <a:bodyPr/>
          <a:lstStyle/>
          <a:p>
            <a:pPr algn="ctr">
              <a:defRPr/>
            </a:pPr>
            <a:endParaRPr lang="en-US">
              <a:cs typeface="+mn-cs"/>
            </a:endParaRPr>
          </a:p>
        </p:txBody>
      </p:sp>
      <p:sp>
        <p:nvSpPr>
          <p:cNvPr id="20" name="Line 58"/>
          <p:cNvSpPr>
            <a:spLocks noChangeShapeType="1"/>
          </p:cNvSpPr>
          <p:nvPr/>
        </p:nvSpPr>
        <p:spPr bwMode="gray">
          <a:xfrm rot="5400000">
            <a:off x="2115344" y="3472656"/>
            <a:ext cx="0" cy="4217988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  <a:headEnd/>
            <a:tailEnd/>
          </a:ln>
          <a:effectLst>
            <a:outerShdw dist="17961" dir="2700000" algn="ctr" rotWithShape="0">
              <a:schemeClr val="accent2">
                <a:alpha val="50000"/>
              </a:schemeClr>
            </a:outerShdw>
          </a:effectLst>
          <a:extLst/>
        </p:spPr>
        <p:txBody>
          <a:bodyPr/>
          <a:lstStyle/>
          <a:p>
            <a:pPr algn="ctr">
              <a:defRPr/>
            </a:pPr>
            <a:endParaRPr lang="en-US">
              <a:cs typeface="+mn-cs"/>
            </a:endParaRPr>
          </a:p>
        </p:txBody>
      </p:sp>
      <p:sp>
        <p:nvSpPr>
          <p:cNvPr id="21" name="Rectangle 59"/>
          <p:cNvSpPr>
            <a:spLocks noChangeArrowheads="1"/>
          </p:cNvSpPr>
          <p:nvPr/>
        </p:nvSpPr>
        <p:spPr bwMode="gray">
          <a:xfrm>
            <a:off x="2362200" y="277813"/>
            <a:ext cx="1012825" cy="1025525"/>
          </a:xfrm>
          <a:prstGeom prst="rect">
            <a:avLst/>
          </a:prstGeom>
          <a:solidFill>
            <a:srgbClr val="FFFFFF">
              <a:alpha val="50000"/>
            </a:srgbClr>
          </a:solidFill>
          <a:ln>
            <a:noFill/>
          </a:ln>
          <a:effectLst/>
          <a:extLst/>
        </p:spPr>
        <p:txBody>
          <a:bodyPr wrap="none" anchor="ctr"/>
          <a:lstStyle/>
          <a:p>
            <a:pPr algn="ctr">
              <a:defRPr/>
            </a:pPr>
            <a:endParaRPr lang="en-US">
              <a:cs typeface="+mn-cs"/>
            </a:endParaRPr>
          </a:p>
        </p:txBody>
      </p:sp>
      <p:sp>
        <p:nvSpPr>
          <p:cNvPr id="22" name="Rectangle 60"/>
          <p:cNvSpPr>
            <a:spLocks noChangeArrowheads="1"/>
          </p:cNvSpPr>
          <p:nvPr/>
        </p:nvSpPr>
        <p:spPr bwMode="gray">
          <a:xfrm>
            <a:off x="285750" y="2427288"/>
            <a:ext cx="1012825" cy="1025525"/>
          </a:xfrm>
          <a:prstGeom prst="rect">
            <a:avLst/>
          </a:prstGeom>
          <a:solidFill>
            <a:srgbClr val="FFFFFF">
              <a:alpha val="39999"/>
            </a:srgbClr>
          </a:solidFill>
          <a:ln>
            <a:noFill/>
          </a:ln>
          <a:effectLst/>
          <a:extLst/>
        </p:spPr>
        <p:txBody>
          <a:bodyPr wrap="none" anchor="ctr"/>
          <a:lstStyle/>
          <a:p>
            <a:pPr algn="ctr">
              <a:defRPr/>
            </a:pPr>
            <a:endParaRPr lang="en-US">
              <a:cs typeface="+mn-cs"/>
            </a:endParaRPr>
          </a:p>
        </p:txBody>
      </p:sp>
      <p:sp>
        <p:nvSpPr>
          <p:cNvPr id="23" name="Rectangle 61"/>
          <p:cNvSpPr>
            <a:spLocks noChangeArrowheads="1"/>
          </p:cNvSpPr>
          <p:nvPr/>
        </p:nvSpPr>
        <p:spPr bwMode="gray">
          <a:xfrm>
            <a:off x="0" y="271463"/>
            <a:ext cx="250825" cy="1025525"/>
          </a:xfrm>
          <a:prstGeom prst="rect">
            <a:avLst/>
          </a:prstGeom>
          <a:solidFill>
            <a:srgbClr val="FFFFFF">
              <a:alpha val="39999"/>
            </a:srgbClr>
          </a:solidFill>
          <a:ln>
            <a:noFill/>
          </a:ln>
          <a:effectLst/>
          <a:extLst/>
        </p:spPr>
        <p:txBody>
          <a:bodyPr wrap="none" anchor="ctr"/>
          <a:lstStyle/>
          <a:p>
            <a:pPr algn="ctr">
              <a:defRPr/>
            </a:pPr>
            <a:endParaRPr lang="en-US">
              <a:cs typeface="+mn-cs"/>
            </a:endParaRPr>
          </a:p>
        </p:txBody>
      </p:sp>
      <p:sp>
        <p:nvSpPr>
          <p:cNvPr id="24" name="Rectangle 62"/>
          <p:cNvSpPr>
            <a:spLocks noChangeArrowheads="1"/>
          </p:cNvSpPr>
          <p:nvPr/>
        </p:nvSpPr>
        <p:spPr bwMode="gray">
          <a:xfrm>
            <a:off x="1331913" y="1588"/>
            <a:ext cx="1012825" cy="234950"/>
          </a:xfrm>
          <a:prstGeom prst="rect">
            <a:avLst/>
          </a:prstGeom>
          <a:solidFill>
            <a:srgbClr val="FFFFFF">
              <a:alpha val="50000"/>
            </a:srgbClr>
          </a:solidFill>
          <a:ln>
            <a:noFill/>
          </a:ln>
          <a:effectLst/>
          <a:extLst/>
        </p:spPr>
        <p:txBody>
          <a:bodyPr wrap="none" anchor="ctr"/>
          <a:lstStyle/>
          <a:p>
            <a:pPr algn="ctr">
              <a:defRPr/>
            </a:pPr>
            <a:endParaRPr lang="en-US">
              <a:cs typeface="+mn-cs"/>
            </a:endParaRPr>
          </a:p>
        </p:txBody>
      </p:sp>
      <p:sp>
        <p:nvSpPr>
          <p:cNvPr id="25" name="Freeform 64"/>
          <p:cNvSpPr>
            <a:spLocks/>
          </p:cNvSpPr>
          <p:nvPr/>
        </p:nvSpPr>
        <p:spPr bwMode="gray">
          <a:xfrm>
            <a:off x="2365375" y="4541838"/>
            <a:ext cx="1009650" cy="1033462"/>
          </a:xfrm>
          <a:custGeom>
            <a:avLst/>
            <a:gdLst>
              <a:gd name="T0" fmla="*/ 0 w 636"/>
              <a:gd name="T1" fmla="*/ 0 h 651"/>
              <a:gd name="T2" fmla="*/ 0 w 636"/>
              <a:gd name="T3" fmla="*/ 645 h 651"/>
              <a:gd name="T4" fmla="*/ 636 w 636"/>
              <a:gd name="T5" fmla="*/ 651 h 651"/>
              <a:gd name="T6" fmla="*/ 632 w 636"/>
              <a:gd name="T7" fmla="*/ 0 h 651"/>
              <a:gd name="T8" fmla="*/ 0 w 636"/>
              <a:gd name="T9" fmla="*/ 0 h 6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36" h="651">
                <a:moveTo>
                  <a:pt x="0" y="0"/>
                </a:moveTo>
                <a:lnTo>
                  <a:pt x="0" y="645"/>
                </a:lnTo>
                <a:lnTo>
                  <a:pt x="636" y="651"/>
                </a:lnTo>
                <a:lnTo>
                  <a:pt x="632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  <a:ln>
            <a:noFill/>
          </a:ln>
          <a:effectLst/>
          <a:extLst/>
        </p:spPr>
        <p:txBody>
          <a:bodyPr/>
          <a:lstStyle/>
          <a:p>
            <a:pPr algn="ctr">
              <a:defRPr/>
            </a:pPr>
            <a:endParaRPr lang="en-US">
              <a:cs typeface="+mn-cs"/>
            </a:endParaRPr>
          </a:p>
        </p:txBody>
      </p:sp>
      <p:sp>
        <p:nvSpPr>
          <p:cNvPr id="26" name="Rectangle 31"/>
          <p:cNvSpPr>
            <a:spLocks noChangeArrowheads="1"/>
          </p:cNvSpPr>
          <p:nvPr/>
        </p:nvSpPr>
        <p:spPr bwMode="gray">
          <a:xfrm>
            <a:off x="285750" y="2435225"/>
            <a:ext cx="1012825" cy="1025525"/>
          </a:xfrm>
          <a:prstGeom prst="rect">
            <a:avLst/>
          </a:prstGeom>
          <a:solidFill>
            <a:srgbClr val="FFFFFF">
              <a:alpha val="30000"/>
            </a:srgbClr>
          </a:solidFill>
          <a:ln>
            <a:noFill/>
          </a:ln>
          <a:effectLst/>
          <a:extLst/>
        </p:spPr>
        <p:txBody>
          <a:bodyPr wrap="none" anchor="ctr"/>
          <a:lstStyle/>
          <a:p>
            <a:pPr algn="ctr">
              <a:defRPr/>
            </a:pPr>
            <a:endParaRPr lang="en-US">
              <a:cs typeface="+mn-cs"/>
            </a:endParaRPr>
          </a:p>
        </p:txBody>
      </p:sp>
      <p:grpSp>
        <p:nvGrpSpPr>
          <p:cNvPr id="27" name="Group 71"/>
          <p:cNvGrpSpPr>
            <a:grpSpLocks/>
          </p:cNvGrpSpPr>
          <p:nvPr/>
        </p:nvGrpSpPr>
        <p:grpSpPr bwMode="auto">
          <a:xfrm>
            <a:off x="8077200" y="0"/>
            <a:ext cx="1076325" cy="6858000"/>
            <a:chOff x="5088" y="0"/>
            <a:chExt cx="678" cy="4320"/>
          </a:xfrm>
        </p:grpSpPr>
        <p:sp>
          <p:nvSpPr>
            <p:cNvPr id="28" name="Freeform 66"/>
            <p:cNvSpPr>
              <a:spLocks/>
            </p:cNvSpPr>
            <p:nvPr userDrawn="1"/>
          </p:nvSpPr>
          <p:spPr bwMode="gray">
            <a:xfrm>
              <a:off x="5088" y="0"/>
              <a:ext cx="672" cy="702"/>
            </a:xfrm>
            <a:custGeom>
              <a:avLst/>
              <a:gdLst>
                <a:gd name="T0" fmla="*/ 0 w 672"/>
                <a:gd name="T1" fmla="*/ 432 h 720"/>
                <a:gd name="T2" fmla="*/ 288 w 672"/>
                <a:gd name="T3" fmla="*/ 0 h 720"/>
                <a:gd name="T4" fmla="*/ 672 w 672"/>
                <a:gd name="T5" fmla="*/ 0 h 720"/>
                <a:gd name="T6" fmla="*/ 672 w 672"/>
                <a:gd name="T7" fmla="*/ 720 h 720"/>
                <a:gd name="T8" fmla="*/ 0 w 672"/>
                <a:gd name="T9" fmla="*/ 432 h 7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2" h="720">
                  <a:moveTo>
                    <a:pt x="0" y="432"/>
                  </a:moveTo>
                  <a:cubicBezTo>
                    <a:pt x="186" y="216"/>
                    <a:pt x="288" y="0"/>
                    <a:pt x="288" y="0"/>
                  </a:cubicBezTo>
                  <a:lnTo>
                    <a:pt x="672" y="0"/>
                  </a:lnTo>
                  <a:lnTo>
                    <a:pt x="672" y="720"/>
                  </a:lnTo>
                  <a:cubicBezTo>
                    <a:pt x="672" y="720"/>
                    <a:pt x="384" y="516"/>
                    <a:pt x="0" y="432"/>
                  </a:cubicBezTo>
                  <a:close/>
                </a:path>
              </a:pathLst>
            </a:custGeom>
            <a:solidFill>
              <a:srgbClr val="E8E8E8"/>
            </a:solidFill>
            <a:ln>
              <a:noFill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29" name="Freeform 67"/>
            <p:cNvSpPr>
              <a:spLocks/>
            </p:cNvSpPr>
            <p:nvPr userDrawn="1"/>
          </p:nvSpPr>
          <p:spPr bwMode="gray">
            <a:xfrm>
              <a:off x="5602" y="3496"/>
              <a:ext cx="164" cy="824"/>
            </a:xfrm>
            <a:custGeom>
              <a:avLst/>
              <a:gdLst>
                <a:gd name="T0" fmla="*/ 206 w 212"/>
                <a:gd name="T1" fmla="*/ 0 h 824"/>
                <a:gd name="T2" fmla="*/ 0 w 212"/>
                <a:gd name="T3" fmla="*/ 82 h 824"/>
                <a:gd name="T4" fmla="*/ 168 w 212"/>
                <a:gd name="T5" fmla="*/ 824 h 824"/>
                <a:gd name="T6" fmla="*/ 212 w 212"/>
                <a:gd name="T7" fmla="*/ 822 h 824"/>
                <a:gd name="T8" fmla="*/ 206 w 212"/>
                <a:gd name="T9" fmla="*/ 0 h 8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2" h="824">
                  <a:moveTo>
                    <a:pt x="206" y="0"/>
                  </a:moveTo>
                  <a:cubicBezTo>
                    <a:pt x="104" y="54"/>
                    <a:pt x="0" y="82"/>
                    <a:pt x="0" y="82"/>
                  </a:cubicBezTo>
                  <a:cubicBezTo>
                    <a:pt x="0" y="82"/>
                    <a:pt x="148" y="378"/>
                    <a:pt x="168" y="824"/>
                  </a:cubicBezTo>
                  <a:lnTo>
                    <a:pt x="212" y="822"/>
                  </a:lnTo>
                  <a:cubicBezTo>
                    <a:pt x="212" y="822"/>
                    <a:pt x="209" y="411"/>
                    <a:pt x="206" y="0"/>
                  </a:cubicBezTo>
                  <a:close/>
                </a:path>
              </a:pathLst>
            </a:custGeom>
            <a:solidFill>
              <a:srgbClr val="E8E8E8"/>
            </a:solidFill>
            <a:ln>
              <a:noFill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en-US">
                <a:cs typeface="+mn-cs"/>
              </a:endParaRPr>
            </a:p>
          </p:txBody>
        </p:sp>
      </p:grpSp>
      <p:sp>
        <p:nvSpPr>
          <p:cNvPr id="30" name="Rectangle 80"/>
          <p:cNvSpPr>
            <a:spLocks noChangeArrowheads="1"/>
          </p:cNvSpPr>
          <p:nvPr/>
        </p:nvSpPr>
        <p:spPr bwMode="gray">
          <a:xfrm>
            <a:off x="5495925" y="1333500"/>
            <a:ext cx="660400" cy="1025525"/>
          </a:xfrm>
          <a:prstGeom prst="rect">
            <a:avLst/>
          </a:prstGeom>
          <a:solidFill>
            <a:srgbClr val="FFFFFF">
              <a:alpha val="39999"/>
            </a:srgbClr>
          </a:solidFill>
          <a:ln>
            <a:noFill/>
          </a:ln>
          <a:effectLst/>
          <a:extLst/>
        </p:spPr>
        <p:txBody>
          <a:bodyPr wrap="none" anchor="ctr"/>
          <a:lstStyle/>
          <a:p>
            <a:pPr algn="ctr">
              <a:defRPr/>
            </a:pPr>
            <a:endParaRPr lang="en-US">
              <a:cs typeface="+mn-cs"/>
            </a:endParaRPr>
          </a:p>
        </p:txBody>
      </p:sp>
      <p:sp>
        <p:nvSpPr>
          <p:cNvPr id="31" name="Line 81"/>
          <p:cNvSpPr>
            <a:spLocks noChangeShapeType="1"/>
          </p:cNvSpPr>
          <p:nvPr/>
        </p:nvSpPr>
        <p:spPr bwMode="gray">
          <a:xfrm>
            <a:off x="5480050" y="1588"/>
            <a:ext cx="0" cy="4238625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  <a:headEnd/>
            <a:tailEnd/>
          </a:ln>
          <a:effectLst>
            <a:outerShdw dist="17961" dir="2700000" algn="ctr" rotWithShape="0">
              <a:schemeClr val="accent2">
                <a:alpha val="50000"/>
              </a:schemeClr>
            </a:outerShdw>
          </a:effectLst>
          <a:extLst/>
        </p:spPr>
        <p:txBody>
          <a:bodyPr/>
          <a:lstStyle/>
          <a:p>
            <a:pPr algn="ctr">
              <a:defRPr/>
            </a:pPr>
            <a:endParaRPr lang="en-US">
              <a:cs typeface="+mn-cs"/>
            </a:endParaRPr>
          </a:p>
        </p:txBody>
      </p:sp>
      <p:sp>
        <p:nvSpPr>
          <p:cNvPr id="32" name="Rectangle 82"/>
          <p:cNvSpPr>
            <a:spLocks noChangeArrowheads="1"/>
          </p:cNvSpPr>
          <p:nvPr/>
        </p:nvSpPr>
        <p:spPr bwMode="gray">
          <a:xfrm>
            <a:off x="4457700" y="3495675"/>
            <a:ext cx="1012825" cy="1025525"/>
          </a:xfrm>
          <a:prstGeom prst="rect">
            <a:avLst/>
          </a:prstGeom>
          <a:solidFill>
            <a:srgbClr val="FFFFFF">
              <a:alpha val="30000"/>
            </a:srgbClr>
          </a:solidFill>
          <a:ln>
            <a:noFill/>
          </a:ln>
          <a:effectLst/>
          <a:extLst/>
        </p:spPr>
        <p:txBody>
          <a:bodyPr wrap="none" anchor="ctr"/>
          <a:lstStyle/>
          <a:p>
            <a:pPr algn="ctr">
              <a:defRPr/>
            </a:pPr>
            <a:endParaRPr lang="en-US">
              <a:cs typeface="+mn-cs"/>
            </a:endParaRPr>
          </a:p>
        </p:txBody>
      </p:sp>
      <p:pic>
        <p:nvPicPr>
          <p:cNvPr id="33" name="Picture 83" descr="wate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409" t="16374" b="27486"/>
          <a:stretch>
            <a:fillRect/>
          </a:stretch>
        </p:blipFill>
        <p:spPr bwMode="gray">
          <a:xfrm rot="393398">
            <a:off x="2667000" y="609600"/>
            <a:ext cx="2663825" cy="2197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" name="Picture 22" descr="Logo BPKP copy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2588" y="4514850"/>
            <a:ext cx="11938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33375" y="5084763"/>
            <a:ext cx="6400800" cy="457200"/>
          </a:xfrm>
        </p:spPr>
        <p:txBody>
          <a:bodyPr/>
          <a:lstStyle>
            <a:lvl1pPr marL="0" indent="0">
              <a:buFontTx/>
              <a:buNone/>
              <a:defRPr sz="1600">
                <a:latin typeface="Times New Roman" pitchFamily="18" charset="0"/>
              </a:defRPr>
            </a:lvl1pPr>
          </a:lstStyle>
          <a:p>
            <a:pPr lvl="0"/>
            <a:r>
              <a:rPr lang="en-US" noProof="0" smtClean="0"/>
              <a:t>Click to edit Master subtitle style</a:t>
            </a:r>
          </a:p>
        </p:txBody>
      </p:sp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 bwMode="gray">
          <a:xfrm>
            <a:off x="333375" y="1884363"/>
            <a:ext cx="8229600" cy="1470025"/>
          </a:xfrm>
          <a:effectLst/>
          <a:extLst/>
        </p:spPr>
        <p:txBody>
          <a:bodyPr/>
          <a:lstStyle>
            <a:lvl1pPr>
              <a:defRPr sz="4800"/>
            </a:lvl1pPr>
          </a:lstStyle>
          <a:p>
            <a:pPr lvl="0"/>
            <a:r>
              <a:rPr lang="en-US" noProof="0" smtClean="0"/>
              <a:t>Click to edit Master title style</a:t>
            </a:r>
          </a:p>
        </p:txBody>
      </p:sp>
      <p:sp>
        <p:nvSpPr>
          <p:cNvPr id="35" name="Rectangle 5"/>
          <p:cNvSpPr>
            <a:spLocks noGrp="1" noChangeArrowheads="1"/>
          </p:cNvSpPr>
          <p:nvPr>
            <p:ph type="ftr" sz="quarter" idx="10"/>
          </p:nvPr>
        </p:nvSpPr>
        <p:spPr>
          <a:xfrm>
            <a:off x="3124200" y="6407150"/>
            <a:ext cx="2895600" cy="3143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6" name="Rectangle 6"/>
          <p:cNvSpPr>
            <a:spLocks noGrp="1" noChangeArrowheads="1"/>
          </p:cNvSpPr>
          <p:nvPr>
            <p:ph type="sldNum" sz="quarter" idx="11"/>
          </p:nvPr>
        </p:nvSpPr>
        <p:spPr>
          <a:xfrm>
            <a:off x="6553200" y="6407150"/>
            <a:ext cx="2133600" cy="3143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399ADBC-1FDA-4E96-BE1C-45EDB9A4E9F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55111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000"/>
                            </p:stCondLst>
                            <p:childTnLst>
                              <p:par>
                                <p:cTn id="18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20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" dur="100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mp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20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3" dur="100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4" presetID="26" presetClass="emph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20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6" dur="100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7" presetID="26" presetClass="emph" presetSubtype="0" fill="hold" grpId="1" nodeType="withEffect">
                                  <p:stCondLst>
                                    <p:cond delay="1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20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9" dur="100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6600"/>
                            </p:stCondLst>
                            <p:childTnLst>
                              <p:par>
                                <p:cTn id="31" presetID="19" presetClass="emph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  <p:animClr clrSpc="rgb" dir="cw">
                                      <p:cBhvr>
                                        <p:cTn id="3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  <p:set>
                                      <p:cBhvr>
                                        <p:cTn id="3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9" presetClass="emph" presetSubtype="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  <p:animClr clrSpc="rgb" dir="cw">
                                      <p:cBhvr>
                                        <p:cTn id="3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  <p:set>
                                      <p:cBhvr>
                                        <p:cTn id="3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9" presetClass="emph" presetSubtype="0" fill="hold" grpId="2" nodeType="withEffect">
                                  <p:stCondLst>
                                    <p:cond delay="9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  <p:animClr clrSpc="rgb" dir="cw">
                                      <p:cBhvr>
                                        <p:cTn id="4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  <p:set>
                                      <p:cBhvr>
                                        <p:cTn id="4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9" presetClass="emph" presetSubtype="0" fill="hold" grpId="2" nodeType="withEffect">
                                  <p:stCondLst>
                                    <p:cond delay="14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4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4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9000"/>
                            </p:stCondLst>
                            <p:childTnLst>
                              <p:par>
                                <p:cTn id="52" presetID="19" presetClass="emph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  <p:animClr clrSpc="rgb" dir="cw">
                                      <p:cBhvr>
                                        <p:cTn id="5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  <p:set>
                                      <p:cBhvr>
                                        <p:cTn id="5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9" presetClass="emph" presetSubtype="0" fill="hold" grpId="3" nodeType="withEffect">
                                  <p:stCondLst>
                                    <p:cond delay="7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  <p:animClr clrSpc="rgb" dir="cw">
                                      <p:cBhvr>
                                        <p:cTn id="5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  <p:set>
                                      <p:cBhvr>
                                        <p:cTn id="6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9" presetClass="emph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6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6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9" presetClass="emph" presetSubtype="0" fill="hold" grpId="3" nodeType="withEffect">
                                  <p:stCondLst>
                                    <p:cond delay="7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  <p:animClr clrSpc="rgb" dir="cw">
                                      <p:cBhvr>
                                        <p:cTn id="6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  <p:set>
                                      <p:cBhvr>
                                        <p:cTn id="7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4" grpId="2" animBg="1"/>
      <p:bldP spid="4" grpId="3" animBg="1"/>
      <p:bldP spid="5" grpId="0" animBg="1"/>
      <p:bldP spid="5" grpId="1" animBg="1"/>
      <p:bldP spid="5" grpId="2" animBg="1"/>
      <p:bldP spid="5" grpId="3" animBg="1"/>
      <p:bldP spid="6" grpId="0" animBg="1"/>
      <p:bldP spid="6" grpId="1" animBg="1"/>
      <p:bldP spid="6" grpId="2" animBg="1"/>
      <p:bldP spid="6" grpId="3" animBg="1"/>
      <p:bldP spid="7" grpId="0" animBg="1"/>
      <p:bldP spid="7" grpId="1" animBg="1"/>
      <p:bldP spid="7" grpId="2" animBg="1"/>
      <p:bldP spid="7" grpId="3" animBg="1"/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Judul dan Teks Vertik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Judu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 smtClean="0"/>
              <a:t>Klik untuk mengedit gaya judul Master</a:t>
            </a:r>
            <a:endParaRPr lang="en-US"/>
          </a:p>
        </p:txBody>
      </p:sp>
      <p:sp>
        <p:nvSpPr>
          <p:cNvPr id="3" name="Dudukan Teks Vertik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d-ID" smtClean="0"/>
              <a:t>Klik untuk edit gaya teks Master</a:t>
            </a:r>
          </a:p>
          <a:p>
            <a:pPr lvl="1"/>
            <a:r>
              <a:rPr lang="id-ID" smtClean="0"/>
              <a:t>Tingkat kedua</a:t>
            </a:r>
          </a:p>
          <a:p>
            <a:pPr lvl="2"/>
            <a:r>
              <a:rPr lang="id-ID" smtClean="0"/>
              <a:t>Tingkat ketiga</a:t>
            </a:r>
          </a:p>
          <a:p>
            <a:pPr lvl="3"/>
            <a:r>
              <a:rPr lang="id-ID" smtClean="0"/>
              <a:t>Tingkat keempat</a:t>
            </a:r>
          </a:p>
          <a:p>
            <a:pPr lvl="4"/>
            <a:r>
              <a:rPr lang="id-ID" smtClean="0"/>
              <a:t>Tingkat kelima</a:t>
            </a:r>
            <a:endParaRPr lang="en-US"/>
          </a:p>
        </p:txBody>
      </p:sp>
      <p:sp>
        <p:nvSpPr>
          <p:cNvPr id="4" name="Dudukan Tanggal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 algn="ctr">
              <a:defRPr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Dudukan Ka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Dudukan Nomor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A0D121-9421-476A-96B7-13119056B45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3615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Judul Vertikal dan Tek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Judul Vertikal 1"/>
          <p:cNvSpPr>
            <a:spLocks noGrp="1"/>
          </p:cNvSpPr>
          <p:nvPr>
            <p:ph type="title" orient="vert"/>
          </p:nvPr>
        </p:nvSpPr>
        <p:spPr>
          <a:xfrm>
            <a:off x="6629400" y="325438"/>
            <a:ext cx="2057400" cy="5800725"/>
          </a:xfrm>
        </p:spPr>
        <p:txBody>
          <a:bodyPr vert="eaVert"/>
          <a:lstStyle/>
          <a:p>
            <a:r>
              <a:rPr lang="id-ID" smtClean="0"/>
              <a:t>Klik untuk mengedit gaya judul Master</a:t>
            </a:r>
            <a:endParaRPr lang="en-US"/>
          </a:p>
        </p:txBody>
      </p:sp>
      <p:sp>
        <p:nvSpPr>
          <p:cNvPr id="3" name="Dudukan Teks Vertikal 2"/>
          <p:cNvSpPr>
            <a:spLocks noGrp="1"/>
          </p:cNvSpPr>
          <p:nvPr>
            <p:ph type="body" orient="vert" idx="1"/>
          </p:nvPr>
        </p:nvSpPr>
        <p:spPr>
          <a:xfrm>
            <a:off x="457200" y="325438"/>
            <a:ext cx="6019800" cy="5800725"/>
          </a:xfrm>
        </p:spPr>
        <p:txBody>
          <a:bodyPr vert="eaVert"/>
          <a:lstStyle/>
          <a:p>
            <a:pPr lvl="0"/>
            <a:r>
              <a:rPr lang="id-ID" smtClean="0"/>
              <a:t>Klik untuk edit gaya teks Master</a:t>
            </a:r>
          </a:p>
          <a:p>
            <a:pPr lvl="1"/>
            <a:r>
              <a:rPr lang="id-ID" smtClean="0"/>
              <a:t>Tingkat kedua</a:t>
            </a:r>
          </a:p>
          <a:p>
            <a:pPr lvl="2"/>
            <a:r>
              <a:rPr lang="id-ID" smtClean="0"/>
              <a:t>Tingkat ketiga</a:t>
            </a:r>
          </a:p>
          <a:p>
            <a:pPr lvl="3"/>
            <a:r>
              <a:rPr lang="id-ID" smtClean="0"/>
              <a:t>Tingkat keempat</a:t>
            </a:r>
          </a:p>
          <a:p>
            <a:pPr lvl="4"/>
            <a:r>
              <a:rPr lang="id-ID" smtClean="0"/>
              <a:t>Tingkat kelima</a:t>
            </a:r>
            <a:endParaRPr lang="en-US"/>
          </a:p>
        </p:txBody>
      </p:sp>
      <p:sp>
        <p:nvSpPr>
          <p:cNvPr id="4" name="Dudukan Tanggal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 algn="ctr">
              <a:defRPr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Dudukan Ka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Dudukan Nomor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F324CF-941B-4A9E-A3FC-A0FF88A8BDD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271691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Judul, Teks, dan 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Judul 1"/>
          <p:cNvSpPr>
            <a:spLocks noGrp="1"/>
          </p:cNvSpPr>
          <p:nvPr>
            <p:ph type="title"/>
          </p:nvPr>
        </p:nvSpPr>
        <p:spPr>
          <a:xfrm>
            <a:off x="457200" y="325438"/>
            <a:ext cx="8229600" cy="927100"/>
          </a:xfrm>
        </p:spPr>
        <p:txBody>
          <a:bodyPr/>
          <a:lstStyle/>
          <a:p>
            <a:r>
              <a:rPr lang="id-ID" smtClean="0"/>
              <a:t>Klik untuk mengedit gaya judul Master</a:t>
            </a:r>
            <a:endParaRPr lang="en-US"/>
          </a:p>
        </p:txBody>
      </p:sp>
      <p:sp>
        <p:nvSpPr>
          <p:cNvPr id="3" name="Dudukan Teks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id-ID" smtClean="0"/>
              <a:t>Klik untuk edit gaya teks Master</a:t>
            </a:r>
          </a:p>
          <a:p>
            <a:pPr lvl="1"/>
            <a:r>
              <a:rPr lang="id-ID" smtClean="0"/>
              <a:t>Tingkat kedua</a:t>
            </a:r>
          </a:p>
          <a:p>
            <a:pPr lvl="2"/>
            <a:r>
              <a:rPr lang="id-ID" smtClean="0"/>
              <a:t>Tingkat ketiga</a:t>
            </a:r>
          </a:p>
          <a:p>
            <a:pPr lvl="3"/>
            <a:r>
              <a:rPr lang="id-ID" smtClean="0"/>
              <a:t>Tingkat keempat</a:t>
            </a:r>
          </a:p>
          <a:p>
            <a:pPr lvl="4"/>
            <a:r>
              <a:rPr lang="id-ID" smtClean="0"/>
              <a:t>Tingkat kelima</a:t>
            </a:r>
            <a:endParaRPr lang="en-US"/>
          </a:p>
        </p:txBody>
      </p:sp>
      <p:sp>
        <p:nvSpPr>
          <p:cNvPr id="4" name="Dudukan Isi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id-ID" smtClean="0"/>
              <a:t>Klik untuk edit gaya teks Master</a:t>
            </a:r>
          </a:p>
          <a:p>
            <a:pPr lvl="1"/>
            <a:r>
              <a:rPr lang="id-ID" smtClean="0"/>
              <a:t>Tingkat kedua</a:t>
            </a:r>
          </a:p>
          <a:p>
            <a:pPr lvl="2"/>
            <a:r>
              <a:rPr lang="id-ID" smtClean="0"/>
              <a:t>Tingkat ketiga</a:t>
            </a:r>
          </a:p>
          <a:p>
            <a:pPr lvl="3"/>
            <a:r>
              <a:rPr lang="id-ID" smtClean="0"/>
              <a:t>Tingkat keempat</a:t>
            </a:r>
          </a:p>
          <a:p>
            <a:pPr lvl="4"/>
            <a:r>
              <a:rPr lang="id-ID" smtClean="0"/>
              <a:t>Tingkat kelima</a:t>
            </a:r>
            <a:endParaRPr lang="en-US"/>
          </a:p>
        </p:txBody>
      </p:sp>
      <p:sp>
        <p:nvSpPr>
          <p:cNvPr id="5" name="Dudukan Tanggal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 algn="ctr">
              <a:defRPr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Dudukan Ka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Dudukan Nomor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A7FCF7-DC9A-407E-AFAD-ED319672C38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80715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OverObj" preserve="1">
  <p:cSld name="Judul dan Teks di atas 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Judul 1"/>
          <p:cNvSpPr>
            <a:spLocks noGrp="1"/>
          </p:cNvSpPr>
          <p:nvPr>
            <p:ph type="title"/>
          </p:nvPr>
        </p:nvSpPr>
        <p:spPr>
          <a:xfrm>
            <a:off x="457200" y="325438"/>
            <a:ext cx="8229600" cy="927100"/>
          </a:xfrm>
        </p:spPr>
        <p:txBody>
          <a:bodyPr/>
          <a:lstStyle/>
          <a:p>
            <a:r>
              <a:rPr lang="id-ID" smtClean="0"/>
              <a:t>Klik untuk mengedit gaya judul Master</a:t>
            </a:r>
            <a:endParaRPr lang="en-US"/>
          </a:p>
        </p:txBody>
      </p:sp>
      <p:sp>
        <p:nvSpPr>
          <p:cNvPr id="3" name="Dudukan Teks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8229600" cy="2185988"/>
          </a:xfrm>
        </p:spPr>
        <p:txBody>
          <a:bodyPr/>
          <a:lstStyle/>
          <a:p>
            <a:pPr lvl="0"/>
            <a:r>
              <a:rPr lang="id-ID" smtClean="0"/>
              <a:t>Klik untuk edit gaya teks Master</a:t>
            </a:r>
          </a:p>
          <a:p>
            <a:pPr lvl="1"/>
            <a:r>
              <a:rPr lang="id-ID" smtClean="0"/>
              <a:t>Tingkat kedua</a:t>
            </a:r>
          </a:p>
          <a:p>
            <a:pPr lvl="2"/>
            <a:r>
              <a:rPr lang="id-ID" smtClean="0"/>
              <a:t>Tingkat ketiga</a:t>
            </a:r>
          </a:p>
          <a:p>
            <a:pPr lvl="3"/>
            <a:r>
              <a:rPr lang="id-ID" smtClean="0"/>
              <a:t>Tingkat keempat</a:t>
            </a:r>
          </a:p>
          <a:p>
            <a:pPr lvl="4"/>
            <a:r>
              <a:rPr lang="id-ID" smtClean="0"/>
              <a:t>Tingkat kelima</a:t>
            </a:r>
            <a:endParaRPr lang="en-US"/>
          </a:p>
        </p:txBody>
      </p:sp>
      <p:sp>
        <p:nvSpPr>
          <p:cNvPr id="4" name="Dudukan Isi 3"/>
          <p:cNvSpPr>
            <a:spLocks noGrp="1"/>
          </p:cNvSpPr>
          <p:nvPr>
            <p:ph sz="half" idx="2"/>
          </p:nvPr>
        </p:nvSpPr>
        <p:spPr>
          <a:xfrm>
            <a:off x="457200" y="3938588"/>
            <a:ext cx="8229600" cy="2187575"/>
          </a:xfrm>
        </p:spPr>
        <p:txBody>
          <a:bodyPr/>
          <a:lstStyle/>
          <a:p>
            <a:pPr lvl="0"/>
            <a:r>
              <a:rPr lang="id-ID" smtClean="0"/>
              <a:t>Klik untuk edit gaya teks Master</a:t>
            </a:r>
          </a:p>
          <a:p>
            <a:pPr lvl="1"/>
            <a:r>
              <a:rPr lang="id-ID" smtClean="0"/>
              <a:t>Tingkat kedua</a:t>
            </a:r>
          </a:p>
          <a:p>
            <a:pPr lvl="2"/>
            <a:r>
              <a:rPr lang="id-ID" smtClean="0"/>
              <a:t>Tingkat ketiga</a:t>
            </a:r>
          </a:p>
          <a:p>
            <a:pPr lvl="3"/>
            <a:r>
              <a:rPr lang="id-ID" smtClean="0"/>
              <a:t>Tingkat keempat</a:t>
            </a:r>
          </a:p>
          <a:p>
            <a:pPr lvl="4"/>
            <a:r>
              <a:rPr lang="id-ID" smtClean="0"/>
              <a:t>Tingkat kelima</a:t>
            </a:r>
            <a:endParaRPr lang="en-US"/>
          </a:p>
        </p:txBody>
      </p:sp>
      <p:sp>
        <p:nvSpPr>
          <p:cNvPr id="5" name="Dudukan Tanggal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 algn="ctr">
              <a:defRPr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Dudukan Ka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Dudukan Nomor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BCC7BB-8E7A-4CA6-A0F0-647DC27B8DE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025638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Judul dan Tab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Judul 1"/>
          <p:cNvSpPr>
            <a:spLocks noGrp="1"/>
          </p:cNvSpPr>
          <p:nvPr>
            <p:ph type="title"/>
          </p:nvPr>
        </p:nvSpPr>
        <p:spPr>
          <a:xfrm>
            <a:off x="457200" y="325438"/>
            <a:ext cx="8229600" cy="927100"/>
          </a:xfrm>
        </p:spPr>
        <p:txBody>
          <a:bodyPr/>
          <a:lstStyle/>
          <a:p>
            <a:r>
              <a:rPr lang="id-ID" smtClean="0"/>
              <a:t>Klik untuk mengedit gaya judul Master</a:t>
            </a:r>
            <a:endParaRPr lang="en-US"/>
          </a:p>
        </p:txBody>
      </p:sp>
      <p:sp>
        <p:nvSpPr>
          <p:cNvPr id="3" name="Dudukan Tabel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Dudukan Tanggal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 algn="ctr">
              <a:defRPr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Dudukan Ka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Dudukan Nomor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3A4098-D0B8-4B5E-9468-1EF5DF33D13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721047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Judul dan Baga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Judul 1"/>
          <p:cNvSpPr>
            <a:spLocks noGrp="1"/>
          </p:cNvSpPr>
          <p:nvPr>
            <p:ph type="title"/>
          </p:nvPr>
        </p:nvSpPr>
        <p:spPr>
          <a:xfrm>
            <a:off x="457200" y="325438"/>
            <a:ext cx="8229600" cy="927100"/>
          </a:xfrm>
        </p:spPr>
        <p:txBody>
          <a:bodyPr/>
          <a:lstStyle/>
          <a:p>
            <a:r>
              <a:rPr lang="id-ID" smtClean="0"/>
              <a:t>Klik untuk mengedit gaya judul Master</a:t>
            </a:r>
            <a:endParaRPr lang="en-US"/>
          </a:p>
        </p:txBody>
      </p:sp>
      <p:sp>
        <p:nvSpPr>
          <p:cNvPr id="3" name="Dudukan Bagan 2"/>
          <p:cNvSpPr>
            <a:spLocks noGrp="1"/>
          </p:cNvSpPr>
          <p:nvPr>
            <p:ph type="chart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Dudukan Tanggal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 algn="ctr">
              <a:defRPr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Dudukan Ka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Dudukan Nomor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38AA2B-03C2-4466-AECD-62ADFEE81F1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619520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dgm" preserve="1">
  <p:cSld name="Judul dan Diagram atau Bagan Organisa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Judul 1"/>
          <p:cNvSpPr>
            <a:spLocks noGrp="1"/>
          </p:cNvSpPr>
          <p:nvPr>
            <p:ph type="title"/>
          </p:nvPr>
        </p:nvSpPr>
        <p:spPr>
          <a:xfrm>
            <a:off x="457200" y="325438"/>
            <a:ext cx="8229600" cy="927100"/>
          </a:xfrm>
        </p:spPr>
        <p:txBody>
          <a:bodyPr/>
          <a:lstStyle/>
          <a:p>
            <a:r>
              <a:rPr lang="id-ID" smtClean="0"/>
              <a:t>Klik untuk mengedit gaya judul Master</a:t>
            </a:r>
            <a:endParaRPr lang="en-US"/>
          </a:p>
        </p:txBody>
      </p:sp>
      <p:sp>
        <p:nvSpPr>
          <p:cNvPr id="3" name="Dudukan SmartArt 2"/>
          <p:cNvSpPr>
            <a:spLocks noGrp="1"/>
          </p:cNvSpPr>
          <p:nvPr>
            <p:ph type="dgm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Dudukan Tanggal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 algn="ctr">
              <a:defRPr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Dudukan Ka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Dudukan Nomor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C709DB-4C29-4D30-9E2D-1F751B9AD35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81311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obj" preserve="1">
  <p:cSld name="Judul dan 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7"/>
          <p:cNvSpPr>
            <a:spLocks/>
          </p:cNvSpPr>
          <p:nvPr/>
        </p:nvSpPr>
        <p:spPr bwMode="gray">
          <a:xfrm>
            <a:off x="-9525" y="-9525"/>
            <a:ext cx="9156700" cy="6872288"/>
          </a:xfrm>
          <a:custGeom>
            <a:avLst/>
            <a:gdLst>
              <a:gd name="T0" fmla="*/ 5766 w 5768"/>
              <a:gd name="T1" fmla="*/ 605 h 4329"/>
              <a:gd name="T2" fmla="*/ 5768 w 5768"/>
              <a:gd name="T3" fmla="*/ 4325 h 4329"/>
              <a:gd name="T4" fmla="*/ 1082 w 5768"/>
              <a:gd name="T5" fmla="*/ 4329 h 4329"/>
              <a:gd name="T6" fmla="*/ 13 w 5768"/>
              <a:gd name="T7" fmla="*/ 3351 h 4329"/>
              <a:gd name="T8" fmla="*/ 0 w 5768"/>
              <a:gd name="T9" fmla="*/ 0 h 4329"/>
              <a:gd name="T10" fmla="*/ 2428 w 5768"/>
              <a:gd name="T11" fmla="*/ 7 h 4329"/>
              <a:gd name="T12" fmla="*/ 5766 w 5768"/>
              <a:gd name="T13" fmla="*/ 605 h 43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768" h="4329">
                <a:moveTo>
                  <a:pt x="5766" y="605"/>
                </a:moveTo>
                <a:cubicBezTo>
                  <a:pt x="5767" y="2464"/>
                  <a:pt x="5768" y="4325"/>
                  <a:pt x="5768" y="4325"/>
                </a:cubicBezTo>
                <a:lnTo>
                  <a:pt x="1082" y="4329"/>
                </a:lnTo>
                <a:cubicBezTo>
                  <a:pt x="318" y="3809"/>
                  <a:pt x="9" y="3349"/>
                  <a:pt x="13" y="3351"/>
                </a:cubicBezTo>
                <a:lnTo>
                  <a:pt x="0" y="0"/>
                </a:lnTo>
                <a:lnTo>
                  <a:pt x="2428" y="7"/>
                </a:lnTo>
                <a:cubicBezTo>
                  <a:pt x="2428" y="12"/>
                  <a:pt x="3096" y="401"/>
                  <a:pt x="5766" y="605"/>
                </a:cubicBezTo>
                <a:close/>
              </a:path>
            </a:pathLst>
          </a:custGeom>
          <a:gradFill rotWithShape="1">
            <a:gsLst>
              <a:gs pos="0">
                <a:schemeClr val="bg1">
                  <a:gamma/>
                  <a:tint val="3137"/>
                  <a:invGamma/>
                </a:schemeClr>
              </a:gs>
              <a:gs pos="100000">
                <a:schemeClr val="bg1">
                  <a:alpha val="70000"/>
                </a:schemeClr>
              </a:gs>
            </a:gsLst>
            <a:lin ang="2700000" scaled="1"/>
          </a:gradFill>
          <a:ln>
            <a:noFill/>
          </a:ln>
          <a:effectLst/>
          <a:extLst/>
        </p:spPr>
        <p:txBody>
          <a:bodyPr/>
          <a:lstStyle/>
          <a:p>
            <a:pPr algn="ctr">
              <a:defRPr/>
            </a:pPr>
            <a:endParaRPr lang="en-US">
              <a:cs typeface="+mn-cs"/>
            </a:endParaRPr>
          </a:p>
        </p:txBody>
      </p:sp>
      <p:sp>
        <p:nvSpPr>
          <p:cNvPr id="5" name="Freeform 9"/>
          <p:cNvSpPr>
            <a:spLocks/>
          </p:cNvSpPr>
          <p:nvPr/>
        </p:nvSpPr>
        <p:spPr bwMode="gray">
          <a:xfrm>
            <a:off x="-4763" y="5500688"/>
            <a:ext cx="1441451" cy="1358900"/>
          </a:xfrm>
          <a:custGeom>
            <a:avLst/>
            <a:gdLst>
              <a:gd name="T0" fmla="*/ 0 w 1089"/>
              <a:gd name="T1" fmla="*/ 0 h 1100"/>
              <a:gd name="T2" fmla="*/ 0 w 1089"/>
              <a:gd name="T3" fmla="*/ 1100 h 1100"/>
              <a:gd name="T4" fmla="*/ 1089 w 1089"/>
              <a:gd name="T5" fmla="*/ 1100 h 1100"/>
              <a:gd name="T6" fmla="*/ 0 w 1089"/>
              <a:gd name="T7" fmla="*/ 0 h 1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089" h="1100">
                <a:moveTo>
                  <a:pt x="0" y="0"/>
                </a:moveTo>
                <a:cubicBezTo>
                  <a:pt x="0" y="550"/>
                  <a:pt x="0" y="1100"/>
                  <a:pt x="0" y="1100"/>
                </a:cubicBezTo>
                <a:lnTo>
                  <a:pt x="1089" y="1100"/>
                </a:lnTo>
                <a:cubicBezTo>
                  <a:pt x="1089" y="1100"/>
                  <a:pt x="596" y="865"/>
                  <a:pt x="0" y="0"/>
                </a:cubicBezTo>
                <a:close/>
              </a:path>
            </a:pathLst>
          </a:custGeom>
          <a:solidFill>
            <a:schemeClr val="folHlink"/>
          </a:solidFill>
          <a:ln>
            <a:noFill/>
          </a:ln>
          <a:effectLst/>
          <a:extLst/>
        </p:spPr>
        <p:txBody>
          <a:bodyPr/>
          <a:lstStyle/>
          <a:p>
            <a:pPr algn="ctr">
              <a:defRPr/>
            </a:pPr>
            <a:endParaRPr lang="en-US">
              <a:cs typeface="+mn-cs"/>
            </a:endParaRPr>
          </a:p>
        </p:txBody>
      </p:sp>
      <p:sp>
        <p:nvSpPr>
          <p:cNvPr id="6" name="Line 13"/>
          <p:cNvSpPr>
            <a:spLocks noChangeShapeType="1"/>
          </p:cNvSpPr>
          <p:nvPr/>
        </p:nvSpPr>
        <p:spPr bwMode="gray">
          <a:xfrm>
            <a:off x="527050" y="0"/>
            <a:ext cx="0" cy="5910263"/>
          </a:xfrm>
          <a:prstGeom prst="line">
            <a:avLst/>
          </a:prstGeom>
          <a:noFill/>
          <a:ln w="9525">
            <a:solidFill>
              <a:srgbClr val="FFFFFF">
                <a:alpha val="50000"/>
              </a:srgbClr>
            </a:solidFill>
            <a:round/>
            <a:headEnd/>
            <a:tailEnd/>
          </a:ln>
          <a:effectLst>
            <a:outerShdw dist="17961" dir="2700000" algn="ctr" rotWithShape="0">
              <a:schemeClr val="accent2">
                <a:alpha val="35001"/>
              </a:schemeClr>
            </a:outerShdw>
          </a:effectLst>
          <a:extLst/>
        </p:spPr>
        <p:txBody>
          <a:bodyPr/>
          <a:lstStyle/>
          <a:p>
            <a:pPr algn="ctr">
              <a:defRPr/>
            </a:pPr>
            <a:endParaRPr lang="en-US">
              <a:cs typeface="+mn-cs"/>
            </a:endParaRPr>
          </a:p>
        </p:txBody>
      </p:sp>
      <p:sp>
        <p:nvSpPr>
          <p:cNvPr id="7" name="Line 14"/>
          <p:cNvSpPr>
            <a:spLocks noChangeShapeType="1"/>
          </p:cNvSpPr>
          <p:nvPr/>
        </p:nvSpPr>
        <p:spPr bwMode="gray">
          <a:xfrm>
            <a:off x="1677988" y="0"/>
            <a:ext cx="0" cy="6832600"/>
          </a:xfrm>
          <a:prstGeom prst="line">
            <a:avLst/>
          </a:prstGeom>
          <a:noFill/>
          <a:ln w="9525">
            <a:solidFill>
              <a:srgbClr val="FFFFFF">
                <a:alpha val="50000"/>
              </a:srgbClr>
            </a:solidFill>
            <a:round/>
            <a:headEnd/>
            <a:tailEnd/>
          </a:ln>
          <a:effectLst>
            <a:outerShdw dist="17961" dir="2700000" algn="ctr" rotWithShape="0">
              <a:schemeClr val="accent2">
                <a:alpha val="35001"/>
              </a:schemeClr>
            </a:outerShdw>
          </a:effectLst>
          <a:extLst/>
        </p:spPr>
        <p:txBody>
          <a:bodyPr/>
          <a:lstStyle/>
          <a:p>
            <a:pPr algn="ctr">
              <a:defRPr/>
            </a:pPr>
            <a:endParaRPr lang="en-US">
              <a:cs typeface="+mn-cs"/>
            </a:endParaRPr>
          </a:p>
        </p:txBody>
      </p:sp>
      <p:sp>
        <p:nvSpPr>
          <p:cNvPr id="8" name="Line 15"/>
          <p:cNvSpPr>
            <a:spLocks noChangeShapeType="1"/>
          </p:cNvSpPr>
          <p:nvPr/>
        </p:nvSpPr>
        <p:spPr bwMode="gray">
          <a:xfrm>
            <a:off x="2830513" y="0"/>
            <a:ext cx="0" cy="6861175"/>
          </a:xfrm>
          <a:prstGeom prst="line">
            <a:avLst/>
          </a:prstGeom>
          <a:noFill/>
          <a:ln w="9525">
            <a:solidFill>
              <a:srgbClr val="FFFFFF">
                <a:alpha val="50000"/>
              </a:srgbClr>
            </a:solidFill>
            <a:round/>
            <a:headEnd/>
            <a:tailEnd/>
          </a:ln>
          <a:effectLst>
            <a:outerShdw dist="17961" dir="2700000" algn="ctr" rotWithShape="0">
              <a:schemeClr val="accent2">
                <a:alpha val="35001"/>
              </a:schemeClr>
            </a:outerShdw>
          </a:effectLst>
          <a:extLst/>
        </p:spPr>
        <p:txBody>
          <a:bodyPr/>
          <a:lstStyle/>
          <a:p>
            <a:pPr algn="ctr">
              <a:defRPr/>
            </a:pPr>
            <a:endParaRPr lang="en-US">
              <a:cs typeface="+mn-cs"/>
            </a:endParaRPr>
          </a:p>
        </p:txBody>
      </p:sp>
      <p:sp>
        <p:nvSpPr>
          <p:cNvPr id="9" name="Line 16"/>
          <p:cNvSpPr>
            <a:spLocks noChangeShapeType="1"/>
          </p:cNvSpPr>
          <p:nvPr/>
        </p:nvSpPr>
        <p:spPr bwMode="gray">
          <a:xfrm>
            <a:off x="3983038" y="0"/>
            <a:ext cx="0" cy="6875463"/>
          </a:xfrm>
          <a:prstGeom prst="line">
            <a:avLst/>
          </a:prstGeom>
          <a:noFill/>
          <a:ln w="9525">
            <a:solidFill>
              <a:srgbClr val="FFFFFF">
                <a:alpha val="50000"/>
              </a:srgbClr>
            </a:solidFill>
            <a:round/>
            <a:headEnd/>
            <a:tailEnd/>
          </a:ln>
          <a:effectLst>
            <a:outerShdw dist="17961" dir="2700000" algn="ctr" rotWithShape="0">
              <a:schemeClr val="accent2">
                <a:alpha val="35001"/>
              </a:schemeClr>
            </a:outerShdw>
          </a:effectLst>
          <a:extLst/>
        </p:spPr>
        <p:txBody>
          <a:bodyPr/>
          <a:lstStyle/>
          <a:p>
            <a:pPr algn="ctr">
              <a:defRPr/>
            </a:pPr>
            <a:endParaRPr lang="en-US">
              <a:cs typeface="+mn-cs"/>
            </a:endParaRPr>
          </a:p>
        </p:txBody>
      </p:sp>
      <p:sp>
        <p:nvSpPr>
          <p:cNvPr id="10" name="Line 17"/>
          <p:cNvSpPr>
            <a:spLocks noChangeShapeType="1"/>
          </p:cNvSpPr>
          <p:nvPr/>
        </p:nvSpPr>
        <p:spPr bwMode="gray">
          <a:xfrm>
            <a:off x="5133975" y="388938"/>
            <a:ext cx="0" cy="6486525"/>
          </a:xfrm>
          <a:prstGeom prst="line">
            <a:avLst/>
          </a:prstGeom>
          <a:noFill/>
          <a:ln w="9525">
            <a:solidFill>
              <a:srgbClr val="FFFFFF">
                <a:alpha val="50000"/>
              </a:srgbClr>
            </a:solidFill>
            <a:round/>
            <a:headEnd/>
            <a:tailEnd/>
          </a:ln>
          <a:effectLst>
            <a:outerShdw dist="17961" dir="2700000" algn="ctr" rotWithShape="0">
              <a:schemeClr val="accent2">
                <a:alpha val="35001"/>
              </a:schemeClr>
            </a:outerShdw>
          </a:effectLst>
          <a:extLst/>
        </p:spPr>
        <p:txBody>
          <a:bodyPr/>
          <a:lstStyle/>
          <a:p>
            <a:pPr algn="ctr">
              <a:defRPr/>
            </a:pPr>
            <a:endParaRPr lang="en-US">
              <a:cs typeface="+mn-cs"/>
            </a:endParaRPr>
          </a:p>
        </p:txBody>
      </p:sp>
      <p:sp>
        <p:nvSpPr>
          <p:cNvPr id="11" name="Line 18"/>
          <p:cNvSpPr>
            <a:spLocks noChangeShapeType="1"/>
          </p:cNvSpPr>
          <p:nvPr/>
        </p:nvSpPr>
        <p:spPr bwMode="gray">
          <a:xfrm>
            <a:off x="6286500" y="619125"/>
            <a:ext cx="0" cy="6256338"/>
          </a:xfrm>
          <a:prstGeom prst="line">
            <a:avLst/>
          </a:prstGeom>
          <a:noFill/>
          <a:ln w="9525">
            <a:solidFill>
              <a:srgbClr val="FFFFFF">
                <a:alpha val="50000"/>
              </a:srgbClr>
            </a:solidFill>
            <a:round/>
            <a:headEnd/>
            <a:tailEnd/>
          </a:ln>
          <a:effectLst>
            <a:outerShdw dist="17961" dir="2700000" algn="ctr" rotWithShape="0">
              <a:schemeClr val="accent2">
                <a:alpha val="35001"/>
              </a:schemeClr>
            </a:outerShdw>
          </a:effectLst>
          <a:extLst/>
        </p:spPr>
        <p:txBody>
          <a:bodyPr/>
          <a:lstStyle/>
          <a:p>
            <a:pPr algn="ctr">
              <a:defRPr/>
            </a:pPr>
            <a:endParaRPr lang="en-US">
              <a:cs typeface="+mn-cs"/>
            </a:endParaRPr>
          </a:p>
        </p:txBody>
      </p:sp>
      <p:sp>
        <p:nvSpPr>
          <p:cNvPr id="12" name="Line 19"/>
          <p:cNvSpPr>
            <a:spLocks noChangeShapeType="1"/>
          </p:cNvSpPr>
          <p:nvPr/>
        </p:nvSpPr>
        <p:spPr bwMode="gray">
          <a:xfrm>
            <a:off x="7439025" y="773113"/>
            <a:ext cx="0" cy="6102350"/>
          </a:xfrm>
          <a:prstGeom prst="line">
            <a:avLst/>
          </a:prstGeom>
          <a:noFill/>
          <a:ln w="9525">
            <a:solidFill>
              <a:srgbClr val="FFFFFF">
                <a:alpha val="50000"/>
              </a:srgbClr>
            </a:solidFill>
            <a:round/>
            <a:headEnd/>
            <a:tailEnd/>
          </a:ln>
          <a:effectLst>
            <a:outerShdw dist="17961" dir="2700000" algn="ctr" rotWithShape="0">
              <a:schemeClr val="accent2">
                <a:alpha val="35001"/>
              </a:schemeClr>
            </a:outerShdw>
          </a:effectLst>
          <a:extLst/>
        </p:spPr>
        <p:txBody>
          <a:bodyPr/>
          <a:lstStyle/>
          <a:p>
            <a:pPr algn="ctr">
              <a:defRPr/>
            </a:pPr>
            <a:endParaRPr lang="en-US">
              <a:cs typeface="+mn-cs"/>
            </a:endParaRPr>
          </a:p>
        </p:txBody>
      </p:sp>
      <p:sp>
        <p:nvSpPr>
          <p:cNvPr id="13" name="Line 20"/>
          <p:cNvSpPr>
            <a:spLocks noChangeShapeType="1"/>
          </p:cNvSpPr>
          <p:nvPr/>
        </p:nvSpPr>
        <p:spPr bwMode="gray">
          <a:xfrm>
            <a:off x="8591550" y="900113"/>
            <a:ext cx="0" cy="5975350"/>
          </a:xfrm>
          <a:prstGeom prst="line">
            <a:avLst/>
          </a:prstGeom>
          <a:noFill/>
          <a:ln w="9525">
            <a:solidFill>
              <a:srgbClr val="FFFFFF">
                <a:alpha val="50000"/>
              </a:srgbClr>
            </a:solidFill>
            <a:round/>
            <a:headEnd/>
            <a:tailEnd/>
          </a:ln>
          <a:effectLst>
            <a:outerShdw dist="17961" dir="2700000" algn="ctr" rotWithShape="0">
              <a:schemeClr val="accent2">
                <a:alpha val="35001"/>
              </a:schemeClr>
            </a:outerShdw>
          </a:effectLst>
          <a:extLst/>
        </p:spPr>
        <p:txBody>
          <a:bodyPr/>
          <a:lstStyle/>
          <a:p>
            <a:pPr algn="ctr">
              <a:defRPr/>
            </a:pPr>
            <a:endParaRPr lang="en-US">
              <a:cs typeface="+mn-cs"/>
            </a:endParaRPr>
          </a:p>
        </p:txBody>
      </p:sp>
      <p:sp>
        <p:nvSpPr>
          <p:cNvPr id="14" name="Line 22"/>
          <p:cNvSpPr>
            <a:spLocks noChangeShapeType="1"/>
          </p:cNvSpPr>
          <p:nvPr/>
        </p:nvSpPr>
        <p:spPr bwMode="gray">
          <a:xfrm rot="5400000">
            <a:off x="2595563" y="-2176463"/>
            <a:ext cx="0" cy="5191125"/>
          </a:xfrm>
          <a:prstGeom prst="line">
            <a:avLst/>
          </a:prstGeom>
          <a:noFill/>
          <a:ln w="9525">
            <a:solidFill>
              <a:srgbClr val="FFFFFF">
                <a:alpha val="50000"/>
              </a:srgbClr>
            </a:solidFill>
            <a:round/>
            <a:headEnd/>
            <a:tailEnd/>
          </a:ln>
          <a:effectLst>
            <a:outerShdw dist="17961" dir="2700000" algn="ctr" rotWithShape="0">
              <a:schemeClr val="accent2">
                <a:alpha val="35001"/>
              </a:schemeClr>
            </a:outerShdw>
          </a:effectLst>
          <a:extLst/>
        </p:spPr>
        <p:txBody>
          <a:bodyPr/>
          <a:lstStyle/>
          <a:p>
            <a:pPr algn="ctr">
              <a:defRPr/>
            </a:pPr>
            <a:endParaRPr lang="en-US">
              <a:cs typeface="+mn-cs"/>
            </a:endParaRPr>
          </a:p>
        </p:txBody>
      </p:sp>
      <p:sp>
        <p:nvSpPr>
          <p:cNvPr id="15" name="Line 23"/>
          <p:cNvSpPr>
            <a:spLocks noChangeShapeType="1"/>
          </p:cNvSpPr>
          <p:nvPr/>
        </p:nvSpPr>
        <p:spPr bwMode="gray">
          <a:xfrm rot="5400000">
            <a:off x="4578350" y="-3036887"/>
            <a:ext cx="0" cy="9156700"/>
          </a:xfrm>
          <a:prstGeom prst="line">
            <a:avLst/>
          </a:prstGeom>
          <a:noFill/>
          <a:ln w="9525">
            <a:solidFill>
              <a:srgbClr val="FFFFFF">
                <a:alpha val="50000"/>
              </a:srgbClr>
            </a:solidFill>
            <a:round/>
            <a:headEnd/>
            <a:tailEnd/>
          </a:ln>
          <a:effectLst>
            <a:outerShdw dist="17961" dir="2700000" algn="ctr" rotWithShape="0">
              <a:schemeClr val="accent2">
                <a:alpha val="35001"/>
              </a:schemeClr>
            </a:outerShdw>
          </a:effectLst>
          <a:extLst/>
        </p:spPr>
        <p:txBody>
          <a:bodyPr/>
          <a:lstStyle/>
          <a:p>
            <a:pPr algn="ctr">
              <a:defRPr/>
            </a:pPr>
            <a:endParaRPr lang="en-US">
              <a:cs typeface="+mn-cs"/>
            </a:endParaRPr>
          </a:p>
        </p:txBody>
      </p:sp>
      <p:sp>
        <p:nvSpPr>
          <p:cNvPr id="16" name="Line 24"/>
          <p:cNvSpPr>
            <a:spLocks noChangeShapeType="1"/>
          </p:cNvSpPr>
          <p:nvPr/>
        </p:nvSpPr>
        <p:spPr bwMode="gray">
          <a:xfrm rot="5400000">
            <a:off x="4578350" y="-1912937"/>
            <a:ext cx="0" cy="9156700"/>
          </a:xfrm>
          <a:prstGeom prst="line">
            <a:avLst/>
          </a:prstGeom>
          <a:noFill/>
          <a:ln w="9525">
            <a:solidFill>
              <a:srgbClr val="FFFFFF">
                <a:alpha val="50000"/>
              </a:srgbClr>
            </a:solidFill>
            <a:round/>
            <a:headEnd/>
            <a:tailEnd/>
          </a:ln>
          <a:effectLst>
            <a:outerShdw dist="17961" dir="2700000" algn="ctr" rotWithShape="0">
              <a:schemeClr val="accent2">
                <a:alpha val="35001"/>
              </a:schemeClr>
            </a:outerShdw>
          </a:effectLst>
          <a:extLst/>
        </p:spPr>
        <p:txBody>
          <a:bodyPr/>
          <a:lstStyle/>
          <a:p>
            <a:pPr algn="ctr">
              <a:defRPr/>
            </a:pPr>
            <a:endParaRPr lang="en-US">
              <a:cs typeface="+mn-cs"/>
            </a:endParaRPr>
          </a:p>
        </p:txBody>
      </p:sp>
      <p:sp>
        <p:nvSpPr>
          <p:cNvPr id="17" name="Line 25"/>
          <p:cNvSpPr>
            <a:spLocks noChangeShapeType="1"/>
          </p:cNvSpPr>
          <p:nvPr/>
        </p:nvSpPr>
        <p:spPr bwMode="gray">
          <a:xfrm rot="5400000">
            <a:off x="4579938" y="-788988"/>
            <a:ext cx="0" cy="9153525"/>
          </a:xfrm>
          <a:prstGeom prst="line">
            <a:avLst/>
          </a:prstGeom>
          <a:noFill/>
          <a:ln w="9525">
            <a:solidFill>
              <a:srgbClr val="FFFFFF">
                <a:alpha val="50000"/>
              </a:srgbClr>
            </a:solidFill>
            <a:round/>
            <a:headEnd/>
            <a:tailEnd/>
          </a:ln>
          <a:effectLst>
            <a:outerShdw dist="17961" dir="2700000" algn="ctr" rotWithShape="0">
              <a:schemeClr val="accent2">
                <a:alpha val="35001"/>
              </a:schemeClr>
            </a:outerShdw>
          </a:effectLst>
          <a:extLst/>
        </p:spPr>
        <p:txBody>
          <a:bodyPr/>
          <a:lstStyle/>
          <a:p>
            <a:pPr algn="ctr">
              <a:defRPr/>
            </a:pPr>
            <a:endParaRPr lang="en-US">
              <a:cs typeface="+mn-cs"/>
            </a:endParaRPr>
          </a:p>
        </p:txBody>
      </p:sp>
      <p:sp>
        <p:nvSpPr>
          <p:cNvPr id="18" name="Line 26"/>
          <p:cNvSpPr>
            <a:spLocks noChangeShapeType="1"/>
          </p:cNvSpPr>
          <p:nvPr/>
        </p:nvSpPr>
        <p:spPr bwMode="gray">
          <a:xfrm rot="5400000">
            <a:off x="4579938" y="334962"/>
            <a:ext cx="0" cy="9153525"/>
          </a:xfrm>
          <a:prstGeom prst="line">
            <a:avLst/>
          </a:prstGeom>
          <a:noFill/>
          <a:ln w="9525">
            <a:solidFill>
              <a:srgbClr val="FFFFFF">
                <a:alpha val="50000"/>
              </a:srgbClr>
            </a:solidFill>
            <a:round/>
            <a:headEnd/>
            <a:tailEnd/>
          </a:ln>
          <a:effectLst>
            <a:outerShdw dist="17961" dir="2700000" algn="ctr" rotWithShape="0">
              <a:schemeClr val="accent2">
                <a:alpha val="35001"/>
              </a:schemeClr>
            </a:outerShdw>
          </a:effectLst>
          <a:extLst/>
        </p:spPr>
        <p:txBody>
          <a:bodyPr/>
          <a:lstStyle/>
          <a:p>
            <a:pPr algn="ctr">
              <a:defRPr/>
            </a:pPr>
            <a:endParaRPr lang="en-US">
              <a:cs typeface="+mn-cs"/>
            </a:endParaRPr>
          </a:p>
        </p:txBody>
      </p:sp>
      <p:sp>
        <p:nvSpPr>
          <p:cNvPr id="19" name="Line 27"/>
          <p:cNvSpPr>
            <a:spLocks noChangeShapeType="1"/>
          </p:cNvSpPr>
          <p:nvPr/>
        </p:nvSpPr>
        <p:spPr bwMode="gray">
          <a:xfrm rot="5400000">
            <a:off x="4905376" y="1824037"/>
            <a:ext cx="0" cy="8423275"/>
          </a:xfrm>
          <a:prstGeom prst="line">
            <a:avLst/>
          </a:prstGeom>
          <a:noFill/>
          <a:ln w="9525">
            <a:solidFill>
              <a:srgbClr val="FFFFFF">
                <a:alpha val="50000"/>
              </a:srgbClr>
            </a:solidFill>
            <a:round/>
            <a:headEnd/>
            <a:tailEnd/>
          </a:ln>
          <a:effectLst>
            <a:outerShdw dist="17961" dir="2700000" algn="ctr" rotWithShape="0">
              <a:schemeClr val="accent2">
                <a:alpha val="35001"/>
              </a:schemeClr>
            </a:outerShdw>
          </a:effectLst>
          <a:extLst/>
        </p:spPr>
        <p:txBody>
          <a:bodyPr/>
          <a:lstStyle/>
          <a:p>
            <a:pPr algn="ctr">
              <a:defRPr/>
            </a:pPr>
            <a:endParaRPr lang="en-US">
              <a:cs typeface="+mn-cs"/>
            </a:endParaRPr>
          </a:p>
        </p:txBody>
      </p:sp>
      <p:sp>
        <p:nvSpPr>
          <p:cNvPr id="20" name="Rectangle 28"/>
          <p:cNvSpPr>
            <a:spLocks noChangeArrowheads="1"/>
          </p:cNvSpPr>
          <p:nvPr/>
        </p:nvSpPr>
        <p:spPr bwMode="gray">
          <a:xfrm>
            <a:off x="4005263" y="2692400"/>
            <a:ext cx="1128712" cy="1079500"/>
          </a:xfrm>
          <a:prstGeom prst="rect">
            <a:avLst/>
          </a:prstGeom>
          <a:solidFill>
            <a:srgbClr val="FFFFFF">
              <a:alpha val="25000"/>
            </a:srgbClr>
          </a:solidFill>
          <a:ln>
            <a:noFill/>
          </a:ln>
          <a:effectLst/>
          <a:extLst/>
        </p:spPr>
        <p:txBody>
          <a:bodyPr wrap="none" anchor="ctr"/>
          <a:lstStyle/>
          <a:p>
            <a:pPr algn="ctr">
              <a:defRPr/>
            </a:pPr>
            <a:endParaRPr lang="en-US">
              <a:cs typeface="+mn-cs"/>
            </a:endParaRPr>
          </a:p>
        </p:txBody>
      </p:sp>
      <p:sp>
        <p:nvSpPr>
          <p:cNvPr id="21" name="Rectangle 29"/>
          <p:cNvSpPr>
            <a:spLocks noChangeArrowheads="1"/>
          </p:cNvSpPr>
          <p:nvPr/>
        </p:nvSpPr>
        <p:spPr bwMode="gray">
          <a:xfrm>
            <a:off x="7459663" y="4937125"/>
            <a:ext cx="1120775" cy="1079500"/>
          </a:xfrm>
          <a:prstGeom prst="rect">
            <a:avLst/>
          </a:prstGeom>
          <a:solidFill>
            <a:srgbClr val="FFFFFF">
              <a:alpha val="30000"/>
            </a:srgbClr>
          </a:solidFill>
          <a:ln>
            <a:noFill/>
          </a:ln>
          <a:effectLst/>
          <a:extLst/>
        </p:spPr>
        <p:txBody>
          <a:bodyPr wrap="none" anchor="ctr"/>
          <a:lstStyle/>
          <a:p>
            <a:pPr algn="ctr">
              <a:defRPr/>
            </a:pPr>
            <a:endParaRPr lang="en-US">
              <a:cs typeface="+mn-cs"/>
            </a:endParaRPr>
          </a:p>
        </p:txBody>
      </p:sp>
      <p:sp>
        <p:nvSpPr>
          <p:cNvPr id="22" name="Rectangle 30"/>
          <p:cNvSpPr>
            <a:spLocks noChangeArrowheads="1"/>
          </p:cNvSpPr>
          <p:nvPr/>
        </p:nvSpPr>
        <p:spPr bwMode="gray">
          <a:xfrm>
            <a:off x="549275" y="3808413"/>
            <a:ext cx="1128713" cy="1079500"/>
          </a:xfrm>
          <a:prstGeom prst="rect">
            <a:avLst/>
          </a:prstGeom>
          <a:solidFill>
            <a:srgbClr val="FFFFFF">
              <a:alpha val="20000"/>
            </a:srgbClr>
          </a:solidFill>
          <a:ln>
            <a:noFill/>
          </a:ln>
          <a:effectLst/>
          <a:extLst/>
        </p:spPr>
        <p:txBody>
          <a:bodyPr wrap="none" anchor="ctr"/>
          <a:lstStyle/>
          <a:p>
            <a:pPr algn="ctr">
              <a:defRPr/>
            </a:pPr>
            <a:endParaRPr lang="en-US">
              <a:cs typeface="+mn-cs"/>
            </a:endParaRPr>
          </a:p>
        </p:txBody>
      </p:sp>
      <p:sp>
        <p:nvSpPr>
          <p:cNvPr id="23" name="Rectangle 31"/>
          <p:cNvSpPr>
            <a:spLocks noChangeArrowheads="1"/>
          </p:cNvSpPr>
          <p:nvPr/>
        </p:nvSpPr>
        <p:spPr bwMode="gray">
          <a:xfrm>
            <a:off x="6307138" y="6064250"/>
            <a:ext cx="1128712" cy="796925"/>
          </a:xfrm>
          <a:prstGeom prst="rect">
            <a:avLst/>
          </a:prstGeom>
          <a:solidFill>
            <a:srgbClr val="FFFFFF">
              <a:alpha val="20000"/>
            </a:srgbClr>
          </a:solidFill>
          <a:ln>
            <a:noFill/>
          </a:ln>
          <a:effectLst/>
          <a:extLst/>
        </p:spPr>
        <p:txBody>
          <a:bodyPr wrap="none" anchor="ctr"/>
          <a:lstStyle/>
          <a:p>
            <a:pPr algn="ctr">
              <a:defRPr/>
            </a:pPr>
            <a:endParaRPr lang="en-US">
              <a:cs typeface="+mn-cs"/>
            </a:endParaRPr>
          </a:p>
        </p:txBody>
      </p:sp>
      <p:sp>
        <p:nvSpPr>
          <p:cNvPr id="24" name="Rectangle 32"/>
          <p:cNvSpPr>
            <a:spLocks noChangeArrowheads="1"/>
          </p:cNvSpPr>
          <p:nvPr/>
        </p:nvSpPr>
        <p:spPr bwMode="gray">
          <a:xfrm>
            <a:off x="2846388" y="0"/>
            <a:ext cx="1128712" cy="404813"/>
          </a:xfrm>
          <a:prstGeom prst="rect">
            <a:avLst/>
          </a:prstGeom>
          <a:solidFill>
            <a:srgbClr val="FFFFFF">
              <a:alpha val="39999"/>
            </a:srgbClr>
          </a:solidFill>
          <a:ln>
            <a:noFill/>
          </a:ln>
          <a:effectLst/>
          <a:extLst/>
        </p:spPr>
        <p:txBody>
          <a:bodyPr wrap="none" anchor="ctr"/>
          <a:lstStyle/>
          <a:p>
            <a:pPr algn="ctr">
              <a:defRPr/>
            </a:pPr>
            <a:endParaRPr lang="en-US">
              <a:cs typeface="+mn-cs"/>
            </a:endParaRPr>
          </a:p>
        </p:txBody>
      </p:sp>
      <p:sp>
        <p:nvSpPr>
          <p:cNvPr id="25" name="Rectangle 33"/>
          <p:cNvSpPr>
            <a:spLocks noChangeArrowheads="1"/>
          </p:cNvSpPr>
          <p:nvPr/>
        </p:nvSpPr>
        <p:spPr bwMode="gray">
          <a:xfrm>
            <a:off x="2852738" y="4938713"/>
            <a:ext cx="1120775" cy="1079500"/>
          </a:xfrm>
          <a:prstGeom prst="rect">
            <a:avLst/>
          </a:prstGeom>
          <a:solidFill>
            <a:srgbClr val="FFFFFF">
              <a:alpha val="30000"/>
            </a:srgbClr>
          </a:solidFill>
          <a:ln>
            <a:noFill/>
          </a:ln>
          <a:effectLst/>
          <a:extLst/>
        </p:spPr>
        <p:txBody>
          <a:bodyPr wrap="none" anchor="ctr"/>
          <a:lstStyle/>
          <a:p>
            <a:pPr algn="ctr">
              <a:defRPr/>
            </a:pPr>
            <a:endParaRPr lang="en-US">
              <a:cs typeface="+mn-cs"/>
            </a:endParaRPr>
          </a:p>
        </p:txBody>
      </p:sp>
      <p:sp>
        <p:nvSpPr>
          <p:cNvPr id="26" name="Rectangle 34"/>
          <p:cNvSpPr>
            <a:spLocks noChangeArrowheads="1"/>
          </p:cNvSpPr>
          <p:nvPr/>
        </p:nvSpPr>
        <p:spPr bwMode="gray">
          <a:xfrm>
            <a:off x="6300788" y="1566863"/>
            <a:ext cx="1120775" cy="1079500"/>
          </a:xfrm>
          <a:prstGeom prst="rect">
            <a:avLst/>
          </a:prstGeom>
          <a:solidFill>
            <a:srgbClr val="FFFFFF">
              <a:alpha val="30000"/>
            </a:srgbClr>
          </a:solidFill>
          <a:ln>
            <a:noFill/>
          </a:ln>
          <a:effectLst/>
          <a:extLst/>
        </p:spPr>
        <p:txBody>
          <a:bodyPr wrap="none" anchor="ctr"/>
          <a:lstStyle/>
          <a:p>
            <a:pPr algn="ctr">
              <a:defRPr/>
            </a:pPr>
            <a:endParaRPr lang="en-US">
              <a:cs typeface="+mn-cs"/>
            </a:endParaRPr>
          </a:p>
        </p:txBody>
      </p:sp>
      <p:sp>
        <p:nvSpPr>
          <p:cNvPr id="27" name="Freeform 36"/>
          <p:cNvSpPr>
            <a:spLocks/>
          </p:cNvSpPr>
          <p:nvPr/>
        </p:nvSpPr>
        <p:spPr bwMode="gray">
          <a:xfrm>
            <a:off x="4041775" y="0"/>
            <a:ext cx="5105400" cy="739775"/>
          </a:xfrm>
          <a:custGeom>
            <a:avLst/>
            <a:gdLst>
              <a:gd name="T0" fmla="*/ 3130 w 3130"/>
              <a:gd name="T1" fmla="*/ 453 h 453"/>
              <a:gd name="T2" fmla="*/ 3130 w 3130"/>
              <a:gd name="T3" fmla="*/ 0 h 453"/>
              <a:gd name="T4" fmla="*/ 0 w 3130"/>
              <a:gd name="T5" fmla="*/ 0 h 453"/>
              <a:gd name="T6" fmla="*/ 3130 w 3130"/>
              <a:gd name="T7" fmla="*/ 453 h 4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130" h="453">
                <a:moveTo>
                  <a:pt x="3130" y="453"/>
                </a:moveTo>
                <a:cubicBezTo>
                  <a:pt x="3130" y="226"/>
                  <a:pt x="3130" y="0"/>
                  <a:pt x="3130" y="0"/>
                </a:cubicBezTo>
                <a:lnTo>
                  <a:pt x="0" y="0"/>
                </a:lnTo>
                <a:cubicBezTo>
                  <a:pt x="0" y="0"/>
                  <a:pt x="1298" y="389"/>
                  <a:pt x="3130" y="453"/>
                </a:cubicBezTo>
                <a:close/>
              </a:path>
            </a:pathLst>
          </a:custGeom>
          <a:solidFill>
            <a:schemeClr val="hlink"/>
          </a:solidFill>
          <a:ln>
            <a:noFill/>
          </a:ln>
          <a:effectLst/>
          <a:extLst/>
        </p:spPr>
        <p:txBody>
          <a:bodyPr/>
          <a:lstStyle/>
          <a:p>
            <a:pPr algn="ctr">
              <a:defRPr/>
            </a:pPr>
            <a:endParaRPr lang="en-US">
              <a:cs typeface="+mn-cs"/>
            </a:endParaRPr>
          </a:p>
        </p:txBody>
      </p:sp>
      <p:pic>
        <p:nvPicPr>
          <p:cNvPr id="28" name="Picture 37" descr="wate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409" t="16374" b="27486"/>
          <a:stretch>
            <a:fillRect/>
          </a:stretch>
        </p:blipFill>
        <p:spPr bwMode="gray">
          <a:xfrm rot="786797">
            <a:off x="6629400" y="-381000"/>
            <a:ext cx="2417763" cy="1995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" name="Picture 38" descr="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 rot="20740733" flipH="1">
            <a:off x="49213" y="5726113"/>
            <a:ext cx="1223962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" name="Picture 22" descr="Logo BPKP copy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0200" y="214313"/>
            <a:ext cx="11938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Judul 1"/>
          <p:cNvSpPr>
            <a:spLocks noGrp="1"/>
          </p:cNvSpPr>
          <p:nvPr>
            <p:ph type="title"/>
          </p:nvPr>
        </p:nvSpPr>
        <p:spPr>
          <a:xfrm>
            <a:off x="457200" y="63500"/>
            <a:ext cx="8229600" cy="927100"/>
          </a:xfrm>
        </p:spPr>
        <p:txBody>
          <a:bodyPr/>
          <a:lstStyle/>
          <a:p>
            <a:r>
              <a:rPr lang="id-ID" smtClean="0"/>
              <a:t>Klik untuk mengedit gaya judul Master</a:t>
            </a:r>
            <a:endParaRPr lang="en-US"/>
          </a:p>
        </p:txBody>
      </p:sp>
      <p:sp>
        <p:nvSpPr>
          <p:cNvPr id="3" name="Dudukan Isi 2"/>
          <p:cNvSpPr>
            <a:spLocks noGrp="1"/>
          </p:cNvSpPr>
          <p:nvPr>
            <p:ph idx="1"/>
          </p:nvPr>
        </p:nvSpPr>
        <p:spPr>
          <a:xfrm>
            <a:off x="457200" y="1066800"/>
            <a:ext cx="8229600" cy="5059363"/>
          </a:xfrm>
        </p:spPr>
        <p:txBody>
          <a:bodyPr/>
          <a:lstStyle/>
          <a:p>
            <a:pPr lvl="0"/>
            <a:r>
              <a:rPr lang="id-ID" dirty="0" smtClean="0"/>
              <a:t>Klik untuk edit gaya teks Master</a:t>
            </a:r>
          </a:p>
          <a:p>
            <a:pPr lvl="1"/>
            <a:r>
              <a:rPr lang="id-ID" dirty="0" smtClean="0"/>
              <a:t>Tingkat kedua</a:t>
            </a:r>
          </a:p>
          <a:p>
            <a:pPr lvl="2"/>
            <a:r>
              <a:rPr lang="id-ID" dirty="0" smtClean="0"/>
              <a:t>Tingkat ketiga</a:t>
            </a:r>
          </a:p>
          <a:p>
            <a:pPr lvl="3"/>
            <a:r>
              <a:rPr lang="id-ID" dirty="0" smtClean="0"/>
              <a:t>Tingkat keempat</a:t>
            </a:r>
          </a:p>
          <a:p>
            <a:pPr lvl="4"/>
            <a:r>
              <a:rPr lang="id-ID" dirty="0" smtClean="0"/>
              <a:t>Tingkat kelima</a:t>
            </a:r>
            <a:endParaRPr lang="en-US" dirty="0"/>
          </a:p>
        </p:txBody>
      </p:sp>
      <p:sp>
        <p:nvSpPr>
          <p:cNvPr id="31" name="Dudukan Kaki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&lt;#&gt;</a:t>
            </a:r>
          </a:p>
        </p:txBody>
      </p:sp>
      <p:sp>
        <p:nvSpPr>
          <p:cNvPr id="32" name="Dudukan Nomor Slide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3C643A-40A0-4969-8CDE-8A290362EDF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90870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  <p:set>
                                      <p:cBhvr>
                                        <p:cTn id="1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mph" presetSubtype="2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Clr clrSpc="rgb" dir="cw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  <p:set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7" grpId="0" animBg="1"/>
      <p:bldP spid="2" grpId="0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Kop Sek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Judu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id-ID" smtClean="0"/>
              <a:t>Klik untuk mengedit gaya judul Master</a:t>
            </a:r>
            <a:endParaRPr lang="en-US"/>
          </a:p>
        </p:txBody>
      </p:sp>
      <p:sp>
        <p:nvSpPr>
          <p:cNvPr id="3" name="Dudukan Teks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id-ID" smtClean="0"/>
              <a:t>Klik untuk edit gaya teks Master</a:t>
            </a:r>
          </a:p>
        </p:txBody>
      </p:sp>
      <p:sp>
        <p:nvSpPr>
          <p:cNvPr id="4" name="Dudukan Tanggal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 algn="ctr">
              <a:defRPr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Dudukan Ka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Dudukan Nomor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9FD069-635F-4B46-8BF0-40F7B279000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0908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 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Judu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 smtClean="0"/>
              <a:t>Klik untuk mengedit gaya judul Master</a:t>
            </a:r>
            <a:endParaRPr lang="en-US"/>
          </a:p>
        </p:txBody>
      </p:sp>
      <p:sp>
        <p:nvSpPr>
          <p:cNvPr id="3" name="Dudukan Isi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d-ID" smtClean="0"/>
              <a:t>Klik untuk edit gaya teks Master</a:t>
            </a:r>
          </a:p>
          <a:p>
            <a:pPr lvl="1"/>
            <a:r>
              <a:rPr lang="id-ID" smtClean="0"/>
              <a:t>Tingkat kedua</a:t>
            </a:r>
          </a:p>
          <a:p>
            <a:pPr lvl="2"/>
            <a:r>
              <a:rPr lang="id-ID" smtClean="0"/>
              <a:t>Tingkat ketiga</a:t>
            </a:r>
          </a:p>
          <a:p>
            <a:pPr lvl="3"/>
            <a:r>
              <a:rPr lang="id-ID" smtClean="0"/>
              <a:t>Tingkat keempat</a:t>
            </a:r>
          </a:p>
          <a:p>
            <a:pPr lvl="4"/>
            <a:r>
              <a:rPr lang="id-ID" smtClean="0"/>
              <a:t>Tingkat kelima</a:t>
            </a:r>
            <a:endParaRPr lang="en-US"/>
          </a:p>
        </p:txBody>
      </p:sp>
      <p:sp>
        <p:nvSpPr>
          <p:cNvPr id="4" name="Dudukan Isi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d-ID" smtClean="0"/>
              <a:t>Klik untuk edit gaya teks Master</a:t>
            </a:r>
          </a:p>
          <a:p>
            <a:pPr lvl="1"/>
            <a:r>
              <a:rPr lang="id-ID" smtClean="0"/>
              <a:t>Tingkat kedua</a:t>
            </a:r>
          </a:p>
          <a:p>
            <a:pPr lvl="2"/>
            <a:r>
              <a:rPr lang="id-ID" smtClean="0"/>
              <a:t>Tingkat ketiga</a:t>
            </a:r>
          </a:p>
          <a:p>
            <a:pPr lvl="3"/>
            <a:r>
              <a:rPr lang="id-ID" smtClean="0"/>
              <a:t>Tingkat keempat</a:t>
            </a:r>
          </a:p>
          <a:p>
            <a:pPr lvl="4"/>
            <a:r>
              <a:rPr lang="id-ID" smtClean="0"/>
              <a:t>Tingkat kelima</a:t>
            </a:r>
            <a:endParaRPr lang="en-US"/>
          </a:p>
        </p:txBody>
      </p:sp>
      <p:sp>
        <p:nvSpPr>
          <p:cNvPr id="5" name="Dudukan Tanggal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 algn="ctr">
              <a:defRPr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Dudukan Ka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Dudukan Nomor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74F856-7721-4025-A826-EF0F04AD9B8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1104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erbandinga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Judu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id-ID" smtClean="0"/>
              <a:t>Klik untuk mengedit gaya judul Master</a:t>
            </a:r>
            <a:endParaRPr lang="en-US"/>
          </a:p>
        </p:txBody>
      </p:sp>
      <p:sp>
        <p:nvSpPr>
          <p:cNvPr id="3" name="Dudukan Teks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d-ID" smtClean="0"/>
              <a:t>Klik untuk edit gaya teks Master</a:t>
            </a:r>
          </a:p>
        </p:txBody>
      </p:sp>
      <p:sp>
        <p:nvSpPr>
          <p:cNvPr id="4" name="Dudukan Isi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d-ID" smtClean="0"/>
              <a:t>Klik untuk edit gaya teks Master</a:t>
            </a:r>
          </a:p>
          <a:p>
            <a:pPr lvl="1"/>
            <a:r>
              <a:rPr lang="id-ID" smtClean="0"/>
              <a:t>Tingkat kedua</a:t>
            </a:r>
          </a:p>
          <a:p>
            <a:pPr lvl="2"/>
            <a:r>
              <a:rPr lang="id-ID" smtClean="0"/>
              <a:t>Tingkat ketiga</a:t>
            </a:r>
          </a:p>
          <a:p>
            <a:pPr lvl="3"/>
            <a:r>
              <a:rPr lang="id-ID" smtClean="0"/>
              <a:t>Tingkat keempat</a:t>
            </a:r>
          </a:p>
          <a:p>
            <a:pPr lvl="4"/>
            <a:r>
              <a:rPr lang="id-ID" smtClean="0"/>
              <a:t>Tingkat kelima</a:t>
            </a:r>
            <a:endParaRPr lang="en-US"/>
          </a:p>
        </p:txBody>
      </p:sp>
      <p:sp>
        <p:nvSpPr>
          <p:cNvPr id="5" name="Dudukan Teks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d-ID" smtClean="0"/>
              <a:t>Klik untuk edit gaya teks Master</a:t>
            </a:r>
          </a:p>
        </p:txBody>
      </p:sp>
      <p:sp>
        <p:nvSpPr>
          <p:cNvPr id="6" name="Dudukan Isi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d-ID" smtClean="0"/>
              <a:t>Klik untuk edit gaya teks Master</a:t>
            </a:r>
          </a:p>
          <a:p>
            <a:pPr lvl="1"/>
            <a:r>
              <a:rPr lang="id-ID" smtClean="0"/>
              <a:t>Tingkat kedua</a:t>
            </a:r>
          </a:p>
          <a:p>
            <a:pPr lvl="2"/>
            <a:r>
              <a:rPr lang="id-ID" smtClean="0"/>
              <a:t>Tingkat ketiga</a:t>
            </a:r>
          </a:p>
          <a:p>
            <a:pPr lvl="3"/>
            <a:r>
              <a:rPr lang="id-ID" smtClean="0"/>
              <a:t>Tingkat keempat</a:t>
            </a:r>
          </a:p>
          <a:p>
            <a:pPr lvl="4"/>
            <a:r>
              <a:rPr lang="id-ID" smtClean="0"/>
              <a:t>Tingkat kelima</a:t>
            </a:r>
            <a:endParaRPr lang="en-US"/>
          </a:p>
        </p:txBody>
      </p:sp>
      <p:sp>
        <p:nvSpPr>
          <p:cNvPr id="7" name="Dudukan Tanggal 6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 algn="ctr">
              <a:defRPr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Dudukan Kaki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Dudukan Nomor Slid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3979AD-9F79-48B2-84D4-09D018EAE46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2026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Judul Saj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Judu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 smtClean="0"/>
              <a:t>Klik untuk mengedit gaya judul Master</a:t>
            </a:r>
            <a:endParaRPr lang="en-US"/>
          </a:p>
        </p:txBody>
      </p:sp>
      <p:sp>
        <p:nvSpPr>
          <p:cNvPr id="3" name="Dudukan Tanggal 2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 algn="ctr">
              <a:defRPr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Dudukan Kaki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Dudukan Nomor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16E954-2108-47D0-9111-89B696302C9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66362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Koso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udukan Tanggal 1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 algn="ctr">
              <a:defRPr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udukan Kaki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Dudukan Nomor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453B1D-38CE-4186-B60B-94D6161CA22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12554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si dengan Jud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Judu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d-ID" smtClean="0"/>
              <a:t>Klik untuk mengedit gaya judul Master</a:t>
            </a:r>
            <a:endParaRPr lang="en-US"/>
          </a:p>
        </p:txBody>
      </p:sp>
      <p:sp>
        <p:nvSpPr>
          <p:cNvPr id="3" name="Dudukan Isi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d-ID" smtClean="0"/>
              <a:t>Klik untuk edit gaya teks Master</a:t>
            </a:r>
          </a:p>
          <a:p>
            <a:pPr lvl="1"/>
            <a:r>
              <a:rPr lang="id-ID" smtClean="0"/>
              <a:t>Tingkat kedua</a:t>
            </a:r>
          </a:p>
          <a:p>
            <a:pPr lvl="2"/>
            <a:r>
              <a:rPr lang="id-ID" smtClean="0"/>
              <a:t>Tingkat ketiga</a:t>
            </a:r>
          </a:p>
          <a:p>
            <a:pPr lvl="3"/>
            <a:r>
              <a:rPr lang="id-ID" smtClean="0"/>
              <a:t>Tingkat keempat</a:t>
            </a:r>
          </a:p>
          <a:p>
            <a:pPr lvl="4"/>
            <a:r>
              <a:rPr lang="id-ID" smtClean="0"/>
              <a:t>Tingkat kelima</a:t>
            </a:r>
            <a:endParaRPr lang="en-US"/>
          </a:p>
        </p:txBody>
      </p:sp>
      <p:sp>
        <p:nvSpPr>
          <p:cNvPr id="4" name="Dudukan Teks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d-ID" smtClean="0"/>
              <a:t>Klik untuk edit gaya teks Master</a:t>
            </a:r>
          </a:p>
        </p:txBody>
      </p:sp>
      <p:sp>
        <p:nvSpPr>
          <p:cNvPr id="5" name="Dudukan Tanggal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 algn="ctr">
              <a:defRPr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Dudukan Ka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Dudukan Nomor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BF1FD1-27ED-4EF1-A110-F3675B2A616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5824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Gambar dengan Jud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Judu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d-ID" smtClean="0"/>
              <a:t>Klik untuk mengedit gaya judul Master</a:t>
            </a:r>
            <a:endParaRPr lang="en-US"/>
          </a:p>
        </p:txBody>
      </p:sp>
      <p:sp>
        <p:nvSpPr>
          <p:cNvPr id="3" name="Dudukan Gamba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Dudukan Teks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d-ID" smtClean="0"/>
              <a:t>Klik untuk edit gaya teks Master</a:t>
            </a:r>
          </a:p>
        </p:txBody>
      </p:sp>
      <p:sp>
        <p:nvSpPr>
          <p:cNvPr id="5" name="Dudukan Tanggal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 algn="ctr">
              <a:defRPr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Dudukan Ka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Dudukan Nomor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7B28A1-5CFA-48BB-9737-900104A8E51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66493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1" name="Freeform 7"/>
          <p:cNvSpPr>
            <a:spLocks/>
          </p:cNvSpPr>
          <p:nvPr/>
        </p:nvSpPr>
        <p:spPr bwMode="gray">
          <a:xfrm>
            <a:off x="-9525" y="-9525"/>
            <a:ext cx="9156700" cy="6872288"/>
          </a:xfrm>
          <a:custGeom>
            <a:avLst/>
            <a:gdLst>
              <a:gd name="T0" fmla="*/ 5766 w 5768"/>
              <a:gd name="T1" fmla="*/ 605 h 4329"/>
              <a:gd name="T2" fmla="*/ 5768 w 5768"/>
              <a:gd name="T3" fmla="*/ 4325 h 4329"/>
              <a:gd name="T4" fmla="*/ 1082 w 5768"/>
              <a:gd name="T5" fmla="*/ 4329 h 4329"/>
              <a:gd name="T6" fmla="*/ 13 w 5768"/>
              <a:gd name="T7" fmla="*/ 3351 h 4329"/>
              <a:gd name="T8" fmla="*/ 0 w 5768"/>
              <a:gd name="T9" fmla="*/ 0 h 4329"/>
              <a:gd name="T10" fmla="*/ 2428 w 5768"/>
              <a:gd name="T11" fmla="*/ 7 h 4329"/>
              <a:gd name="T12" fmla="*/ 5766 w 5768"/>
              <a:gd name="T13" fmla="*/ 605 h 43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768" h="4329">
                <a:moveTo>
                  <a:pt x="5766" y="605"/>
                </a:moveTo>
                <a:cubicBezTo>
                  <a:pt x="5767" y="2464"/>
                  <a:pt x="5768" y="4325"/>
                  <a:pt x="5768" y="4325"/>
                </a:cubicBezTo>
                <a:lnTo>
                  <a:pt x="1082" y="4329"/>
                </a:lnTo>
                <a:cubicBezTo>
                  <a:pt x="318" y="3809"/>
                  <a:pt x="9" y="3349"/>
                  <a:pt x="13" y="3351"/>
                </a:cubicBezTo>
                <a:lnTo>
                  <a:pt x="0" y="0"/>
                </a:lnTo>
                <a:lnTo>
                  <a:pt x="2428" y="7"/>
                </a:lnTo>
                <a:cubicBezTo>
                  <a:pt x="2428" y="12"/>
                  <a:pt x="3096" y="401"/>
                  <a:pt x="5766" y="605"/>
                </a:cubicBezTo>
                <a:close/>
              </a:path>
            </a:pathLst>
          </a:custGeom>
          <a:gradFill rotWithShape="1">
            <a:gsLst>
              <a:gs pos="0">
                <a:schemeClr val="bg1">
                  <a:gamma/>
                  <a:tint val="3137"/>
                  <a:invGamma/>
                </a:schemeClr>
              </a:gs>
              <a:gs pos="100000">
                <a:schemeClr val="bg1">
                  <a:alpha val="70000"/>
                </a:schemeClr>
              </a:gs>
            </a:gsLst>
            <a:lin ang="2700000" scaled="1"/>
          </a:gradFill>
          <a:ln>
            <a:noFill/>
          </a:ln>
          <a:effectLst/>
          <a:extLst/>
        </p:spPr>
        <p:txBody>
          <a:bodyPr/>
          <a:lstStyle/>
          <a:p>
            <a:pPr algn="ctr">
              <a:defRPr/>
            </a:pPr>
            <a:endParaRPr lang="en-US">
              <a:cs typeface="+mn-cs"/>
            </a:endParaRPr>
          </a:p>
        </p:txBody>
      </p:sp>
      <p:sp>
        <p:nvSpPr>
          <p:cNvPr id="1033" name="Freeform 9"/>
          <p:cNvSpPr>
            <a:spLocks/>
          </p:cNvSpPr>
          <p:nvPr/>
        </p:nvSpPr>
        <p:spPr bwMode="gray">
          <a:xfrm>
            <a:off x="-4763" y="5500688"/>
            <a:ext cx="1441451" cy="1358900"/>
          </a:xfrm>
          <a:custGeom>
            <a:avLst/>
            <a:gdLst>
              <a:gd name="T0" fmla="*/ 0 w 1089"/>
              <a:gd name="T1" fmla="*/ 0 h 1100"/>
              <a:gd name="T2" fmla="*/ 0 w 1089"/>
              <a:gd name="T3" fmla="*/ 1100 h 1100"/>
              <a:gd name="T4" fmla="*/ 1089 w 1089"/>
              <a:gd name="T5" fmla="*/ 1100 h 1100"/>
              <a:gd name="T6" fmla="*/ 0 w 1089"/>
              <a:gd name="T7" fmla="*/ 0 h 1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089" h="1100">
                <a:moveTo>
                  <a:pt x="0" y="0"/>
                </a:moveTo>
                <a:cubicBezTo>
                  <a:pt x="0" y="550"/>
                  <a:pt x="0" y="1100"/>
                  <a:pt x="0" y="1100"/>
                </a:cubicBezTo>
                <a:lnTo>
                  <a:pt x="1089" y="1100"/>
                </a:lnTo>
                <a:cubicBezTo>
                  <a:pt x="1089" y="1100"/>
                  <a:pt x="596" y="865"/>
                  <a:pt x="0" y="0"/>
                </a:cubicBezTo>
                <a:close/>
              </a:path>
            </a:pathLst>
          </a:custGeom>
          <a:solidFill>
            <a:schemeClr val="folHlink"/>
          </a:solidFill>
          <a:ln>
            <a:noFill/>
          </a:ln>
          <a:effectLst/>
          <a:extLst/>
        </p:spPr>
        <p:txBody>
          <a:bodyPr/>
          <a:lstStyle/>
          <a:p>
            <a:pPr algn="ctr">
              <a:defRPr/>
            </a:pPr>
            <a:endParaRPr lang="en-US">
              <a:cs typeface="+mn-cs"/>
            </a:endParaRPr>
          </a:p>
        </p:txBody>
      </p:sp>
      <p:sp>
        <p:nvSpPr>
          <p:cNvPr id="1037" name="Line 13"/>
          <p:cNvSpPr>
            <a:spLocks noChangeShapeType="1"/>
          </p:cNvSpPr>
          <p:nvPr/>
        </p:nvSpPr>
        <p:spPr bwMode="gray">
          <a:xfrm>
            <a:off x="527050" y="0"/>
            <a:ext cx="0" cy="5910263"/>
          </a:xfrm>
          <a:prstGeom prst="line">
            <a:avLst/>
          </a:prstGeom>
          <a:noFill/>
          <a:ln w="9525">
            <a:solidFill>
              <a:srgbClr val="FFFFFF">
                <a:alpha val="50000"/>
              </a:srgbClr>
            </a:solidFill>
            <a:round/>
            <a:headEnd/>
            <a:tailEnd/>
          </a:ln>
          <a:effectLst>
            <a:outerShdw dist="17961" dir="2700000" algn="ctr" rotWithShape="0">
              <a:schemeClr val="accent2">
                <a:alpha val="35001"/>
              </a:schemeClr>
            </a:outerShdw>
          </a:effectLst>
          <a:extLst/>
        </p:spPr>
        <p:txBody>
          <a:bodyPr/>
          <a:lstStyle/>
          <a:p>
            <a:pPr algn="ctr">
              <a:defRPr/>
            </a:pPr>
            <a:endParaRPr lang="en-US">
              <a:cs typeface="+mn-cs"/>
            </a:endParaRPr>
          </a:p>
        </p:txBody>
      </p:sp>
      <p:sp>
        <p:nvSpPr>
          <p:cNvPr id="1038" name="Line 14"/>
          <p:cNvSpPr>
            <a:spLocks noChangeShapeType="1"/>
          </p:cNvSpPr>
          <p:nvPr/>
        </p:nvSpPr>
        <p:spPr bwMode="gray">
          <a:xfrm>
            <a:off x="1677988" y="0"/>
            <a:ext cx="0" cy="6832600"/>
          </a:xfrm>
          <a:prstGeom prst="line">
            <a:avLst/>
          </a:prstGeom>
          <a:noFill/>
          <a:ln w="9525">
            <a:solidFill>
              <a:srgbClr val="FFFFFF">
                <a:alpha val="50000"/>
              </a:srgbClr>
            </a:solidFill>
            <a:round/>
            <a:headEnd/>
            <a:tailEnd/>
          </a:ln>
          <a:effectLst>
            <a:outerShdw dist="17961" dir="2700000" algn="ctr" rotWithShape="0">
              <a:schemeClr val="accent2">
                <a:alpha val="35001"/>
              </a:schemeClr>
            </a:outerShdw>
          </a:effectLst>
          <a:extLst/>
        </p:spPr>
        <p:txBody>
          <a:bodyPr/>
          <a:lstStyle/>
          <a:p>
            <a:pPr algn="ctr">
              <a:defRPr/>
            </a:pPr>
            <a:endParaRPr lang="en-US">
              <a:cs typeface="+mn-cs"/>
            </a:endParaRPr>
          </a:p>
        </p:txBody>
      </p:sp>
      <p:sp>
        <p:nvSpPr>
          <p:cNvPr id="1039" name="Line 15"/>
          <p:cNvSpPr>
            <a:spLocks noChangeShapeType="1"/>
          </p:cNvSpPr>
          <p:nvPr/>
        </p:nvSpPr>
        <p:spPr bwMode="gray">
          <a:xfrm>
            <a:off x="2830513" y="0"/>
            <a:ext cx="0" cy="6861175"/>
          </a:xfrm>
          <a:prstGeom prst="line">
            <a:avLst/>
          </a:prstGeom>
          <a:noFill/>
          <a:ln w="9525">
            <a:solidFill>
              <a:srgbClr val="FFFFFF">
                <a:alpha val="50000"/>
              </a:srgbClr>
            </a:solidFill>
            <a:round/>
            <a:headEnd/>
            <a:tailEnd/>
          </a:ln>
          <a:effectLst>
            <a:outerShdw dist="17961" dir="2700000" algn="ctr" rotWithShape="0">
              <a:schemeClr val="accent2">
                <a:alpha val="35001"/>
              </a:schemeClr>
            </a:outerShdw>
          </a:effectLst>
          <a:extLst/>
        </p:spPr>
        <p:txBody>
          <a:bodyPr/>
          <a:lstStyle/>
          <a:p>
            <a:pPr algn="ctr">
              <a:defRPr/>
            </a:pPr>
            <a:endParaRPr lang="en-US">
              <a:cs typeface="+mn-cs"/>
            </a:endParaRPr>
          </a:p>
        </p:txBody>
      </p:sp>
      <p:sp>
        <p:nvSpPr>
          <p:cNvPr id="1040" name="Line 16"/>
          <p:cNvSpPr>
            <a:spLocks noChangeShapeType="1"/>
          </p:cNvSpPr>
          <p:nvPr/>
        </p:nvSpPr>
        <p:spPr bwMode="gray">
          <a:xfrm>
            <a:off x="3983038" y="0"/>
            <a:ext cx="0" cy="6875463"/>
          </a:xfrm>
          <a:prstGeom prst="line">
            <a:avLst/>
          </a:prstGeom>
          <a:noFill/>
          <a:ln w="9525">
            <a:solidFill>
              <a:srgbClr val="FFFFFF">
                <a:alpha val="50000"/>
              </a:srgbClr>
            </a:solidFill>
            <a:round/>
            <a:headEnd/>
            <a:tailEnd/>
          </a:ln>
          <a:effectLst>
            <a:outerShdw dist="17961" dir="2700000" algn="ctr" rotWithShape="0">
              <a:schemeClr val="accent2">
                <a:alpha val="35001"/>
              </a:schemeClr>
            </a:outerShdw>
          </a:effectLst>
          <a:extLst/>
        </p:spPr>
        <p:txBody>
          <a:bodyPr/>
          <a:lstStyle/>
          <a:p>
            <a:pPr algn="ctr">
              <a:defRPr/>
            </a:pPr>
            <a:endParaRPr lang="en-US">
              <a:cs typeface="+mn-cs"/>
            </a:endParaRPr>
          </a:p>
        </p:txBody>
      </p:sp>
      <p:sp>
        <p:nvSpPr>
          <p:cNvPr id="1041" name="Line 17"/>
          <p:cNvSpPr>
            <a:spLocks noChangeShapeType="1"/>
          </p:cNvSpPr>
          <p:nvPr/>
        </p:nvSpPr>
        <p:spPr bwMode="gray">
          <a:xfrm>
            <a:off x="5133975" y="388938"/>
            <a:ext cx="0" cy="6486525"/>
          </a:xfrm>
          <a:prstGeom prst="line">
            <a:avLst/>
          </a:prstGeom>
          <a:noFill/>
          <a:ln w="9525">
            <a:solidFill>
              <a:srgbClr val="FFFFFF">
                <a:alpha val="50000"/>
              </a:srgbClr>
            </a:solidFill>
            <a:round/>
            <a:headEnd/>
            <a:tailEnd/>
          </a:ln>
          <a:effectLst>
            <a:outerShdw dist="17961" dir="2700000" algn="ctr" rotWithShape="0">
              <a:schemeClr val="accent2">
                <a:alpha val="35001"/>
              </a:schemeClr>
            </a:outerShdw>
          </a:effectLst>
          <a:extLst/>
        </p:spPr>
        <p:txBody>
          <a:bodyPr/>
          <a:lstStyle/>
          <a:p>
            <a:pPr algn="ctr">
              <a:defRPr/>
            </a:pPr>
            <a:endParaRPr lang="en-US">
              <a:cs typeface="+mn-cs"/>
            </a:endParaRPr>
          </a:p>
        </p:txBody>
      </p:sp>
      <p:sp>
        <p:nvSpPr>
          <p:cNvPr id="1042" name="Line 18"/>
          <p:cNvSpPr>
            <a:spLocks noChangeShapeType="1"/>
          </p:cNvSpPr>
          <p:nvPr/>
        </p:nvSpPr>
        <p:spPr bwMode="gray">
          <a:xfrm>
            <a:off x="6286500" y="619125"/>
            <a:ext cx="0" cy="6256338"/>
          </a:xfrm>
          <a:prstGeom prst="line">
            <a:avLst/>
          </a:prstGeom>
          <a:noFill/>
          <a:ln w="9525">
            <a:solidFill>
              <a:srgbClr val="FFFFFF">
                <a:alpha val="50000"/>
              </a:srgbClr>
            </a:solidFill>
            <a:round/>
            <a:headEnd/>
            <a:tailEnd/>
          </a:ln>
          <a:effectLst>
            <a:outerShdw dist="17961" dir="2700000" algn="ctr" rotWithShape="0">
              <a:schemeClr val="accent2">
                <a:alpha val="35001"/>
              </a:schemeClr>
            </a:outerShdw>
          </a:effectLst>
          <a:extLst/>
        </p:spPr>
        <p:txBody>
          <a:bodyPr/>
          <a:lstStyle/>
          <a:p>
            <a:pPr algn="ctr">
              <a:defRPr/>
            </a:pPr>
            <a:endParaRPr lang="en-US">
              <a:cs typeface="+mn-cs"/>
            </a:endParaRPr>
          </a:p>
        </p:txBody>
      </p:sp>
      <p:sp>
        <p:nvSpPr>
          <p:cNvPr id="1043" name="Line 19"/>
          <p:cNvSpPr>
            <a:spLocks noChangeShapeType="1"/>
          </p:cNvSpPr>
          <p:nvPr/>
        </p:nvSpPr>
        <p:spPr bwMode="gray">
          <a:xfrm>
            <a:off x="7439025" y="773113"/>
            <a:ext cx="0" cy="6102350"/>
          </a:xfrm>
          <a:prstGeom prst="line">
            <a:avLst/>
          </a:prstGeom>
          <a:noFill/>
          <a:ln w="9525">
            <a:solidFill>
              <a:srgbClr val="FFFFFF">
                <a:alpha val="50000"/>
              </a:srgbClr>
            </a:solidFill>
            <a:round/>
            <a:headEnd/>
            <a:tailEnd/>
          </a:ln>
          <a:effectLst>
            <a:outerShdw dist="17961" dir="2700000" algn="ctr" rotWithShape="0">
              <a:schemeClr val="accent2">
                <a:alpha val="35001"/>
              </a:schemeClr>
            </a:outerShdw>
          </a:effectLst>
          <a:extLst/>
        </p:spPr>
        <p:txBody>
          <a:bodyPr/>
          <a:lstStyle/>
          <a:p>
            <a:pPr algn="ctr">
              <a:defRPr/>
            </a:pPr>
            <a:endParaRPr lang="en-US">
              <a:cs typeface="+mn-cs"/>
            </a:endParaRPr>
          </a:p>
        </p:txBody>
      </p:sp>
      <p:sp>
        <p:nvSpPr>
          <p:cNvPr id="1044" name="Line 20"/>
          <p:cNvSpPr>
            <a:spLocks noChangeShapeType="1"/>
          </p:cNvSpPr>
          <p:nvPr/>
        </p:nvSpPr>
        <p:spPr bwMode="gray">
          <a:xfrm>
            <a:off x="8591550" y="900113"/>
            <a:ext cx="0" cy="5975350"/>
          </a:xfrm>
          <a:prstGeom prst="line">
            <a:avLst/>
          </a:prstGeom>
          <a:noFill/>
          <a:ln w="9525">
            <a:solidFill>
              <a:srgbClr val="FFFFFF">
                <a:alpha val="50000"/>
              </a:srgbClr>
            </a:solidFill>
            <a:round/>
            <a:headEnd/>
            <a:tailEnd/>
          </a:ln>
          <a:effectLst>
            <a:outerShdw dist="17961" dir="2700000" algn="ctr" rotWithShape="0">
              <a:schemeClr val="accent2">
                <a:alpha val="35001"/>
              </a:schemeClr>
            </a:outerShdw>
          </a:effectLst>
          <a:extLst/>
        </p:spPr>
        <p:txBody>
          <a:bodyPr/>
          <a:lstStyle/>
          <a:p>
            <a:pPr algn="ctr">
              <a:defRPr/>
            </a:pPr>
            <a:endParaRPr lang="en-US">
              <a:cs typeface="+mn-cs"/>
            </a:endParaRPr>
          </a:p>
        </p:txBody>
      </p:sp>
      <p:sp>
        <p:nvSpPr>
          <p:cNvPr id="1046" name="Line 22"/>
          <p:cNvSpPr>
            <a:spLocks noChangeShapeType="1"/>
          </p:cNvSpPr>
          <p:nvPr/>
        </p:nvSpPr>
        <p:spPr bwMode="gray">
          <a:xfrm rot="5400000">
            <a:off x="2595563" y="-2176463"/>
            <a:ext cx="0" cy="5191125"/>
          </a:xfrm>
          <a:prstGeom prst="line">
            <a:avLst/>
          </a:prstGeom>
          <a:noFill/>
          <a:ln w="9525">
            <a:solidFill>
              <a:srgbClr val="FFFFFF">
                <a:alpha val="50000"/>
              </a:srgbClr>
            </a:solidFill>
            <a:round/>
            <a:headEnd/>
            <a:tailEnd/>
          </a:ln>
          <a:effectLst>
            <a:outerShdw dist="17961" dir="2700000" algn="ctr" rotWithShape="0">
              <a:schemeClr val="accent2">
                <a:alpha val="35001"/>
              </a:schemeClr>
            </a:outerShdw>
          </a:effectLst>
          <a:extLst/>
        </p:spPr>
        <p:txBody>
          <a:bodyPr/>
          <a:lstStyle/>
          <a:p>
            <a:pPr algn="ctr">
              <a:defRPr/>
            </a:pPr>
            <a:endParaRPr lang="en-US">
              <a:cs typeface="+mn-cs"/>
            </a:endParaRPr>
          </a:p>
        </p:txBody>
      </p:sp>
      <p:sp>
        <p:nvSpPr>
          <p:cNvPr id="1047" name="Line 23"/>
          <p:cNvSpPr>
            <a:spLocks noChangeShapeType="1"/>
          </p:cNvSpPr>
          <p:nvPr/>
        </p:nvSpPr>
        <p:spPr bwMode="gray">
          <a:xfrm rot="5400000">
            <a:off x="4578350" y="-3036887"/>
            <a:ext cx="0" cy="9156700"/>
          </a:xfrm>
          <a:prstGeom prst="line">
            <a:avLst/>
          </a:prstGeom>
          <a:noFill/>
          <a:ln w="9525">
            <a:solidFill>
              <a:srgbClr val="FFFFFF">
                <a:alpha val="50000"/>
              </a:srgbClr>
            </a:solidFill>
            <a:round/>
            <a:headEnd/>
            <a:tailEnd/>
          </a:ln>
          <a:effectLst>
            <a:outerShdw dist="17961" dir="2700000" algn="ctr" rotWithShape="0">
              <a:schemeClr val="accent2">
                <a:alpha val="35001"/>
              </a:schemeClr>
            </a:outerShdw>
          </a:effectLst>
          <a:extLst/>
        </p:spPr>
        <p:txBody>
          <a:bodyPr/>
          <a:lstStyle/>
          <a:p>
            <a:pPr algn="ctr">
              <a:defRPr/>
            </a:pPr>
            <a:endParaRPr lang="en-US">
              <a:cs typeface="+mn-cs"/>
            </a:endParaRPr>
          </a:p>
        </p:txBody>
      </p:sp>
      <p:sp>
        <p:nvSpPr>
          <p:cNvPr id="1048" name="Line 24"/>
          <p:cNvSpPr>
            <a:spLocks noChangeShapeType="1"/>
          </p:cNvSpPr>
          <p:nvPr/>
        </p:nvSpPr>
        <p:spPr bwMode="gray">
          <a:xfrm rot="5400000">
            <a:off x="4578350" y="-1912937"/>
            <a:ext cx="0" cy="9156700"/>
          </a:xfrm>
          <a:prstGeom prst="line">
            <a:avLst/>
          </a:prstGeom>
          <a:noFill/>
          <a:ln w="9525">
            <a:solidFill>
              <a:srgbClr val="FFFFFF">
                <a:alpha val="50000"/>
              </a:srgbClr>
            </a:solidFill>
            <a:round/>
            <a:headEnd/>
            <a:tailEnd/>
          </a:ln>
          <a:effectLst>
            <a:outerShdw dist="17961" dir="2700000" algn="ctr" rotWithShape="0">
              <a:schemeClr val="accent2">
                <a:alpha val="35001"/>
              </a:schemeClr>
            </a:outerShdw>
          </a:effectLst>
          <a:extLst/>
        </p:spPr>
        <p:txBody>
          <a:bodyPr/>
          <a:lstStyle/>
          <a:p>
            <a:pPr algn="ctr">
              <a:defRPr/>
            </a:pPr>
            <a:endParaRPr lang="en-US">
              <a:cs typeface="+mn-cs"/>
            </a:endParaRPr>
          </a:p>
        </p:txBody>
      </p:sp>
      <p:sp>
        <p:nvSpPr>
          <p:cNvPr id="1049" name="Line 25"/>
          <p:cNvSpPr>
            <a:spLocks noChangeShapeType="1"/>
          </p:cNvSpPr>
          <p:nvPr/>
        </p:nvSpPr>
        <p:spPr bwMode="gray">
          <a:xfrm rot="5400000">
            <a:off x="4579938" y="-788988"/>
            <a:ext cx="0" cy="9153525"/>
          </a:xfrm>
          <a:prstGeom prst="line">
            <a:avLst/>
          </a:prstGeom>
          <a:noFill/>
          <a:ln w="9525">
            <a:solidFill>
              <a:srgbClr val="FFFFFF">
                <a:alpha val="50000"/>
              </a:srgbClr>
            </a:solidFill>
            <a:round/>
            <a:headEnd/>
            <a:tailEnd/>
          </a:ln>
          <a:effectLst>
            <a:outerShdw dist="17961" dir="2700000" algn="ctr" rotWithShape="0">
              <a:schemeClr val="accent2">
                <a:alpha val="35001"/>
              </a:schemeClr>
            </a:outerShdw>
          </a:effectLst>
          <a:extLst/>
        </p:spPr>
        <p:txBody>
          <a:bodyPr/>
          <a:lstStyle/>
          <a:p>
            <a:pPr algn="ctr">
              <a:defRPr/>
            </a:pPr>
            <a:endParaRPr lang="en-US">
              <a:cs typeface="+mn-cs"/>
            </a:endParaRPr>
          </a:p>
        </p:txBody>
      </p:sp>
      <p:sp>
        <p:nvSpPr>
          <p:cNvPr id="1050" name="Line 26"/>
          <p:cNvSpPr>
            <a:spLocks noChangeShapeType="1"/>
          </p:cNvSpPr>
          <p:nvPr/>
        </p:nvSpPr>
        <p:spPr bwMode="gray">
          <a:xfrm rot="5400000">
            <a:off x="4579938" y="334962"/>
            <a:ext cx="0" cy="9153525"/>
          </a:xfrm>
          <a:prstGeom prst="line">
            <a:avLst/>
          </a:prstGeom>
          <a:noFill/>
          <a:ln w="9525">
            <a:solidFill>
              <a:srgbClr val="FFFFFF">
                <a:alpha val="50000"/>
              </a:srgbClr>
            </a:solidFill>
            <a:round/>
            <a:headEnd/>
            <a:tailEnd/>
          </a:ln>
          <a:effectLst>
            <a:outerShdw dist="17961" dir="2700000" algn="ctr" rotWithShape="0">
              <a:schemeClr val="accent2">
                <a:alpha val="35001"/>
              </a:schemeClr>
            </a:outerShdw>
          </a:effectLst>
          <a:extLst/>
        </p:spPr>
        <p:txBody>
          <a:bodyPr/>
          <a:lstStyle/>
          <a:p>
            <a:pPr algn="ctr">
              <a:defRPr/>
            </a:pPr>
            <a:endParaRPr lang="en-US">
              <a:cs typeface="+mn-cs"/>
            </a:endParaRPr>
          </a:p>
        </p:txBody>
      </p:sp>
      <p:sp>
        <p:nvSpPr>
          <p:cNvPr id="1051" name="Line 27"/>
          <p:cNvSpPr>
            <a:spLocks noChangeShapeType="1"/>
          </p:cNvSpPr>
          <p:nvPr/>
        </p:nvSpPr>
        <p:spPr bwMode="gray">
          <a:xfrm rot="5400000">
            <a:off x="4905376" y="1824037"/>
            <a:ext cx="0" cy="8423275"/>
          </a:xfrm>
          <a:prstGeom prst="line">
            <a:avLst/>
          </a:prstGeom>
          <a:noFill/>
          <a:ln w="9525">
            <a:solidFill>
              <a:srgbClr val="FFFFFF">
                <a:alpha val="50000"/>
              </a:srgbClr>
            </a:solidFill>
            <a:round/>
            <a:headEnd/>
            <a:tailEnd/>
          </a:ln>
          <a:effectLst>
            <a:outerShdw dist="17961" dir="2700000" algn="ctr" rotWithShape="0">
              <a:schemeClr val="accent2">
                <a:alpha val="35001"/>
              </a:schemeClr>
            </a:outerShdw>
          </a:effectLst>
          <a:extLst/>
        </p:spPr>
        <p:txBody>
          <a:bodyPr/>
          <a:lstStyle/>
          <a:p>
            <a:pPr algn="ctr">
              <a:defRPr/>
            </a:pPr>
            <a:endParaRPr lang="en-US">
              <a:cs typeface="+mn-cs"/>
            </a:endParaRPr>
          </a:p>
        </p:txBody>
      </p:sp>
      <p:sp>
        <p:nvSpPr>
          <p:cNvPr id="1052" name="Rectangle 28"/>
          <p:cNvSpPr>
            <a:spLocks noChangeArrowheads="1"/>
          </p:cNvSpPr>
          <p:nvPr/>
        </p:nvSpPr>
        <p:spPr bwMode="gray">
          <a:xfrm>
            <a:off x="4005263" y="2692400"/>
            <a:ext cx="1128712" cy="1079500"/>
          </a:xfrm>
          <a:prstGeom prst="rect">
            <a:avLst/>
          </a:prstGeom>
          <a:solidFill>
            <a:srgbClr val="FFFFFF">
              <a:alpha val="25000"/>
            </a:srgbClr>
          </a:solidFill>
          <a:ln>
            <a:noFill/>
          </a:ln>
          <a:effectLst/>
          <a:extLst/>
        </p:spPr>
        <p:txBody>
          <a:bodyPr wrap="none" anchor="ctr"/>
          <a:lstStyle/>
          <a:p>
            <a:pPr algn="ctr">
              <a:defRPr/>
            </a:pPr>
            <a:endParaRPr lang="en-US">
              <a:cs typeface="+mn-cs"/>
            </a:endParaRPr>
          </a:p>
        </p:txBody>
      </p:sp>
      <p:sp>
        <p:nvSpPr>
          <p:cNvPr id="1053" name="Rectangle 29"/>
          <p:cNvSpPr>
            <a:spLocks noChangeArrowheads="1"/>
          </p:cNvSpPr>
          <p:nvPr/>
        </p:nvSpPr>
        <p:spPr bwMode="gray">
          <a:xfrm>
            <a:off x="7459663" y="4937125"/>
            <a:ext cx="1120775" cy="1079500"/>
          </a:xfrm>
          <a:prstGeom prst="rect">
            <a:avLst/>
          </a:prstGeom>
          <a:solidFill>
            <a:srgbClr val="FFFFFF">
              <a:alpha val="30000"/>
            </a:srgbClr>
          </a:solidFill>
          <a:ln>
            <a:noFill/>
          </a:ln>
          <a:effectLst/>
          <a:extLst/>
        </p:spPr>
        <p:txBody>
          <a:bodyPr wrap="none" anchor="ctr"/>
          <a:lstStyle/>
          <a:p>
            <a:pPr algn="ctr">
              <a:defRPr/>
            </a:pPr>
            <a:endParaRPr lang="en-US">
              <a:cs typeface="+mn-cs"/>
            </a:endParaRPr>
          </a:p>
        </p:txBody>
      </p:sp>
      <p:sp>
        <p:nvSpPr>
          <p:cNvPr id="1054" name="Rectangle 30"/>
          <p:cNvSpPr>
            <a:spLocks noChangeArrowheads="1"/>
          </p:cNvSpPr>
          <p:nvPr/>
        </p:nvSpPr>
        <p:spPr bwMode="gray">
          <a:xfrm>
            <a:off x="549275" y="3808413"/>
            <a:ext cx="1128713" cy="1079500"/>
          </a:xfrm>
          <a:prstGeom prst="rect">
            <a:avLst/>
          </a:prstGeom>
          <a:solidFill>
            <a:srgbClr val="FFFFFF">
              <a:alpha val="20000"/>
            </a:srgbClr>
          </a:solidFill>
          <a:ln>
            <a:noFill/>
          </a:ln>
          <a:effectLst/>
          <a:extLst/>
        </p:spPr>
        <p:txBody>
          <a:bodyPr wrap="none" anchor="ctr"/>
          <a:lstStyle/>
          <a:p>
            <a:pPr algn="ctr">
              <a:defRPr/>
            </a:pPr>
            <a:endParaRPr lang="en-US">
              <a:cs typeface="+mn-cs"/>
            </a:endParaRPr>
          </a:p>
        </p:txBody>
      </p:sp>
      <p:sp>
        <p:nvSpPr>
          <p:cNvPr id="1055" name="Rectangle 31"/>
          <p:cNvSpPr>
            <a:spLocks noChangeArrowheads="1"/>
          </p:cNvSpPr>
          <p:nvPr/>
        </p:nvSpPr>
        <p:spPr bwMode="gray">
          <a:xfrm>
            <a:off x="6307138" y="6064250"/>
            <a:ext cx="1128712" cy="796925"/>
          </a:xfrm>
          <a:prstGeom prst="rect">
            <a:avLst/>
          </a:prstGeom>
          <a:solidFill>
            <a:srgbClr val="FFFFFF">
              <a:alpha val="20000"/>
            </a:srgbClr>
          </a:solidFill>
          <a:ln>
            <a:noFill/>
          </a:ln>
          <a:effectLst/>
          <a:extLst/>
        </p:spPr>
        <p:txBody>
          <a:bodyPr wrap="none" anchor="ctr"/>
          <a:lstStyle/>
          <a:p>
            <a:pPr algn="ctr">
              <a:defRPr/>
            </a:pPr>
            <a:endParaRPr lang="en-US">
              <a:cs typeface="+mn-cs"/>
            </a:endParaRPr>
          </a:p>
        </p:txBody>
      </p:sp>
      <p:sp>
        <p:nvSpPr>
          <p:cNvPr id="1056" name="Rectangle 32"/>
          <p:cNvSpPr>
            <a:spLocks noChangeArrowheads="1"/>
          </p:cNvSpPr>
          <p:nvPr/>
        </p:nvSpPr>
        <p:spPr bwMode="gray">
          <a:xfrm>
            <a:off x="2846388" y="0"/>
            <a:ext cx="1128712" cy="404813"/>
          </a:xfrm>
          <a:prstGeom prst="rect">
            <a:avLst/>
          </a:prstGeom>
          <a:solidFill>
            <a:srgbClr val="FFFFFF">
              <a:alpha val="39999"/>
            </a:srgbClr>
          </a:solidFill>
          <a:ln>
            <a:noFill/>
          </a:ln>
          <a:effectLst/>
          <a:extLst/>
        </p:spPr>
        <p:txBody>
          <a:bodyPr wrap="none" anchor="ctr"/>
          <a:lstStyle/>
          <a:p>
            <a:pPr algn="ctr">
              <a:defRPr/>
            </a:pPr>
            <a:endParaRPr lang="en-US">
              <a:cs typeface="+mn-cs"/>
            </a:endParaRPr>
          </a:p>
        </p:txBody>
      </p:sp>
      <p:sp>
        <p:nvSpPr>
          <p:cNvPr id="1057" name="Rectangle 33"/>
          <p:cNvSpPr>
            <a:spLocks noChangeArrowheads="1"/>
          </p:cNvSpPr>
          <p:nvPr/>
        </p:nvSpPr>
        <p:spPr bwMode="gray">
          <a:xfrm>
            <a:off x="2852738" y="4938713"/>
            <a:ext cx="1120775" cy="1079500"/>
          </a:xfrm>
          <a:prstGeom prst="rect">
            <a:avLst/>
          </a:prstGeom>
          <a:solidFill>
            <a:srgbClr val="FFFFFF">
              <a:alpha val="30000"/>
            </a:srgbClr>
          </a:solidFill>
          <a:ln>
            <a:noFill/>
          </a:ln>
          <a:effectLst/>
          <a:extLst/>
        </p:spPr>
        <p:txBody>
          <a:bodyPr wrap="none" anchor="ctr"/>
          <a:lstStyle/>
          <a:p>
            <a:pPr algn="ctr">
              <a:defRPr/>
            </a:pPr>
            <a:endParaRPr lang="en-US">
              <a:cs typeface="+mn-cs"/>
            </a:endParaRPr>
          </a:p>
        </p:txBody>
      </p:sp>
      <p:sp>
        <p:nvSpPr>
          <p:cNvPr id="1058" name="Rectangle 34"/>
          <p:cNvSpPr>
            <a:spLocks noChangeArrowheads="1"/>
          </p:cNvSpPr>
          <p:nvPr/>
        </p:nvSpPr>
        <p:spPr bwMode="gray">
          <a:xfrm>
            <a:off x="6300788" y="1566863"/>
            <a:ext cx="1120775" cy="1079500"/>
          </a:xfrm>
          <a:prstGeom prst="rect">
            <a:avLst/>
          </a:prstGeom>
          <a:solidFill>
            <a:srgbClr val="FFFFFF">
              <a:alpha val="30000"/>
            </a:srgbClr>
          </a:solidFill>
          <a:ln>
            <a:noFill/>
          </a:ln>
          <a:effectLst/>
          <a:extLst/>
        </p:spPr>
        <p:txBody>
          <a:bodyPr wrap="none" anchor="ctr"/>
          <a:lstStyle/>
          <a:p>
            <a:pPr algn="ctr">
              <a:defRPr/>
            </a:pPr>
            <a:endParaRPr lang="en-US">
              <a:cs typeface="+mn-cs"/>
            </a:endParaRPr>
          </a:p>
        </p:txBody>
      </p:sp>
      <p:sp>
        <p:nvSpPr>
          <p:cNvPr id="2" name="Rectangle 3"/>
          <p:cNvSpPr>
            <a:spLocks noGrp="1" noChangeArrowheads="1"/>
          </p:cNvSpPr>
          <p:nvPr>
            <p:ph type="body" idx="1"/>
          </p:nvPr>
        </p:nvSpPr>
        <p:spPr bwMode="gray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gray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gray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cs typeface="+mn-cs"/>
              </a:defRPr>
            </a:lvl1pPr>
          </a:lstStyle>
          <a:p>
            <a:pPr>
              <a:defRPr/>
            </a:pPr>
            <a:fld id="{3517DA6E-A69F-4334-86DE-FDA1A0E8A2D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1060" name="Freeform 36"/>
          <p:cNvSpPr>
            <a:spLocks/>
          </p:cNvSpPr>
          <p:nvPr/>
        </p:nvSpPr>
        <p:spPr bwMode="gray">
          <a:xfrm>
            <a:off x="4041775" y="0"/>
            <a:ext cx="5105400" cy="739775"/>
          </a:xfrm>
          <a:custGeom>
            <a:avLst/>
            <a:gdLst>
              <a:gd name="T0" fmla="*/ 3130 w 3130"/>
              <a:gd name="T1" fmla="*/ 453 h 453"/>
              <a:gd name="T2" fmla="*/ 3130 w 3130"/>
              <a:gd name="T3" fmla="*/ 0 h 453"/>
              <a:gd name="T4" fmla="*/ 0 w 3130"/>
              <a:gd name="T5" fmla="*/ 0 h 453"/>
              <a:gd name="T6" fmla="*/ 3130 w 3130"/>
              <a:gd name="T7" fmla="*/ 453 h 4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130" h="453">
                <a:moveTo>
                  <a:pt x="3130" y="453"/>
                </a:moveTo>
                <a:cubicBezTo>
                  <a:pt x="3130" y="226"/>
                  <a:pt x="3130" y="0"/>
                  <a:pt x="3130" y="0"/>
                </a:cubicBezTo>
                <a:lnTo>
                  <a:pt x="0" y="0"/>
                </a:lnTo>
                <a:cubicBezTo>
                  <a:pt x="0" y="0"/>
                  <a:pt x="1298" y="389"/>
                  <a:pt x="3130" y="453"/>
                </a:cubicBezTo>
                <a:close/>
              </a:path>
            </a:pathLst>
          </a:custGeom>
          <a:solidFill>
            <a:schemeClr val="hlink"/>
          </a:solidFill>
          <a:ln>
            <a:noFill/>
          </a:ln>
          <a:effectLst/>
          <a:extLst/>
        </p:spPr>
        <p:txBody>
          <a:bodyPr/>
          <a:lstStyle/>
          <a:p>
            <a:pPr algn="ctr">
              <a:defRPr/>
            </a:pPr>
            <a:endParaRPr lang="en-US">
              <a:cs typeface="+mn-cs"/>
            </a:endParaRPr>
          </a:p>
        </p:txBody>
      </p:sp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black">
          <a:xfrm>
            <a:off x="457200" y="325438"/>
            <a:ext cx="8229600" cy="92710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rgbClr val="FFFFFF"/>
            </a:outerShdw>
          </a:effectLst>
          <a:ex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pic>
        <p:nvPicPr>
          <p:cNvPr id="3" name="Picture 37" descr="water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409" t="16374" b="27486"/>
          <a:stretch>
            <a:fillRect/>
          </a:stretch>
        </p:blipFill>
        <p:spPr bwMode="gray">
          <a:xfrm rot="786797">
            <a:off x="6629400" y="-381000"/>
            <a:ext cx="2417763" cy="1995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38" descr="3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 rot="20740733" flipH="1">
            <a:off x="49213" y="5726113"/>
            <a:ext cx="1223962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809" r:id="rId1"/>
    <p:sldLayoutId id="2147483810" r:id="rId2"/>
    <p:sldLayoutId id="2147483811" r:id="rId3"/>
    <p:sldLayoutId id="2147483812" r:id="rId4"/>
    <p:sldLayoutId id="2147483813" r:id="rId5"/>
    <p:sldLayoutId id="2147483814" r:id="rId6"/>
    <p:sldLayoutId id="2147483815" r:id="rId7"/>
    <p:sldLayoutId id="2147483816" r:id="rId8"/>
    <p:sldLayoutId id="2147483817" r:id="rId9"/>
    <p:sldLayoutId id="2147483818" r:id="rId10"/>
    <p:sldLayoutId id="2147483819" r:id="rId11"/>
    <p:sldLayoutId id="2147483820" r:id="rId12"/>
    <p:sldLayoutId id="2147483821" r:id="rId13"/>
    <p:sldLayoutId id="2147483822" r:id="rId14"/>
    <p:sldLayoutId id="2147483823" r:id="rId15"/>
    <p:sldLayoutId id="2147483824" r:id="rId16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0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2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3" dur="1000" fill="hold"/>
                                        <p:tgtEl>
                                          <p:spTgt spid="106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  <p:set>
                                      <p:cBhvr>
                                        <p:cTn id="14" dur="1000" fill="hold"/>
                                        <p:tgtEl>
                                          <p:spTgt spid="106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1000" fill="hold"/>
                                        <p:tgtEl>
                                          <p:spTgt spid="106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mph" presetSubtype="2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Clr clrSpc="rgb" dir="cw">
                                      <p:cBhvr>
                                        <p:cTn id="17" dur="1000" fill="hold"/>
                                        <p:tgtEl>
                                          <p:spTgt spid="103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  <p:set>
                                      <p:cBhvr>
                                        <p:cTn id="18" dur="1000" fill="hold"/>
                                        <p:tgtEl>
                                          <p:spTgt spid="103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9" dur="1000" fill="hold"/>
                                        <p:tgtEl>
                                          <p:spTgt spid="103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6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33" grpId="0" animBg="1"/>
      <p:bldP spid="1060" grpId="0" animBg="1"/>
      <p:bldP spid="1026" grpId="0"/>
    </p:bldLst>
  </p:timing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9.xml"/><Relationship Id="rId2" Type="http://schemas.openxmlformats.org/officeDocument/2006/relationships/diagramData" Target="../diagrams/data9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9.xml"/><Relationship Id="rId5" Type="http://schemas.openxmlformats.org/officeDocument/2006/relationships/diagramColors" Target="../diagrams/colors9.xml"/><Relationship Id="rId4" Type="http://schemas.openxmlformats.org/officeDocument/2006/relationships/diagramQuickStyle" Target="../diagrams/quickStyle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0.xml"/><Relationship Id="rId7" Type="http://schemas.microsoft.com/office/2007/relationships/diagramDrawing" Target="../diagrams/drawing10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0.xml"/><Relationship Id="rId5" Type="http://schemas.openxmlformats.org/officeDocument/2006/relationships/diagramQuickStyle" Target="../diagrams/quickStyle10.xml"/><Relationship Id="rId4" Type="http://schemas.openxmlformats.org/officeDocument/2006/relationships/diagramLayout" Target="../diagrams/layout10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1.xml"/><Relationship Id="rId2" Type="http://schemas.openxmlformats.org/officeDocument/2006/relationships/diagramData" Target="../diagrams/data1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1.xml"/><Relationship Id="rId5" Type="http://schemas.openxmlformats.org/officeDocument/2006/relationships/diagramColors" Target="../diagrams/colors11.xml"/><Relationship Id="rId4" Type="http://schemas.openxmlformats.org/officeDocument/2006/relationships/diagramQuickStyle" Target="../diagrams/quickStyle1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2.xml"/><Relationship Id="rId7" Type="http://schemas.microsoft.com/office/2007/relationships/diagramDrawing" Target="../diagrams/drawing12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2.xml"/><Relationship Id="rId5" Type="http://schemas.openxmlformats.org/officeDocument/2006/relationships/diagramQuickStyle" Target="../diagrams/quickStyle12.xml"/><Relationship Id="rId4" Type="http://schemas.openxmlformats.org/officeDocument/2006/relationships/diagramLayout" Target="../diagrams/layout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3.xml"/><Relationship Id="rId2" Type="http://schemas.openxmlformats.org/officeDocument/2006/relationships/diagramData" Target="../diagrams/data1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3.xml"/><Relationship Id="rId5" Type="http://schemas.openxmlformats.org/officeDocument/2006/relationships/diagramColors" Target="../diagrams/colors13.xml"/><Relationship Id="rId4" Type="http://schemas.openxmlformats.org/officeDocument/2006/relationships/diagramQuickStyle" Target="../diagrams/quickStyle1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4.xml"/><Relationship Id="rId2" Type="http://schemas.openxmlformats.org/officeDocument/2006/relationships/diagramData" Target="../diagrams/data1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4.xml"/><Relationship Id="rId5" Type="http://schemas.openxmlformats.org/officeDocument/2006/relationships/diagramColors" Target="../diagrams/colors14.xml"/><Relationship Id="rId4" Type="http://schemas.openxmlformats.org/officeDocument/2006/relationships/diagramQuickStyle" Target="../diagrams/quickStyle1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5.xml"/><Relationship Id="rId2" Type="http://schemas.openxmlformats.org/officeDocument/2006/relationships/diagramData" Target="../diagrams/data1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5.xml"/><Relationship Id="rId5" Type="http://schemas.openxmlformats.org/officeDocument/2006/relationships/diagramColors" Target="../diagrams/colors15.xml"/><Relationship Id="rId4" Type="http://schemas.openxmlformats.org/officeDocument/2006/relationships/diagramQuickStyle" Target="../diagrams/quickStyle1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6.xml"/><Relationship Id="rId2" Type="http://schemas.openxmlformats.org/officeDocument/2006/relationships/diagramData" Target="../diagrams/data1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6.xml"/><Relationship Id="rId5" Type="http://schemas.openxmlformats.org/officeDocument/2006/relationships/diagramColors" Target="../diagrams/colors16.xml"/><Relationship Id="rId4" Type="http://schemas.openxmlformats.org/officeDocument/2006/relationships/diagramQuickStyle" Target="../diagrams/quickStyle1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7.xml"/><Relationship Id="rId2" Type="http://schemas.openxmlformats.org/officeDocument/2006/relationships/diagramData" Target="../diagrams/data17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7.xml"/><Relationship Id="rId5" Type="http://schemas.openxmlformats.org/officeDocument/2006/relationships/diagramColors" Target="../diagrams/colors17.xml"/><Relationship Id="rId4" Type="http://schemas.openxmlformats.org/officeDocument/2006/relationships/diagramQuickStyle" Target="../diagrams/quickStyle1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8.xml"/><Relationship Id="rId2" Type="http://schemas.openxmlformats.org/officeDocument/2006/relationships/diagramData" Target="../diagrams/data18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8.xml"/><Relationship Id="rId5" Type="http://schemas.openxmlformats.org/officeDocument/2006/relationships/diagramColors" Target="../diagrams/colors18.xml"/><Relationship Id="rId4" Type="http://schemas.openxmlformats.org/officeDocument/2006/relationships/diagramQuickStyle" Target="../diagrams/quickStyle1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9.xml"/><Relationship Id="rId2" Type="http://schemas.openxmlformats.org/officeDocument/2006/relationships/diagramData" Target="../diagrams/data19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9.xml"/><Relationship Id="rId5" Type="http://schemas.openxmlformats.org/officeDocument/2006/relationships/diagramColors" Target="../diagrams/colors19.xml"/><Relationship Id="rId4" Type="http://schemas.openxmlformats.org/officeDocument/2006/relationships/diagramQuickStyle" Target="../diagrams/quickStyle19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0.xml"/><Relationship Id="rId2" Type="http://schemas.openxmlformats.org/officeDocument/2006/relationships/diagramData" Target="../diagrams/data20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0.xml"/><Relationship Id="rId5" Type="http://schemas.openxmlformats.org/officeDocument/2006/relationships/diagramColors" Target="../diagrams/colors20.xml"/><Relationship Id="rId4" Type="http://schemas.openxmlformats.org/officeDocument/2006/relationships/diagramQuickStyle" Target="../diagrams/quickStyle20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1.xml"/><Relationship Id="rId2" Type="http://schemas.openxmlformats.org/officeDocument/2006/relationships/diagramData" Target="../diagrams/data2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1.xml"/><Relationship Id="rId5" Type="http://schemas.openxmlformats.org/officeDocument/2006/relationships/diagramColors" Target="../diagrams/colors21.xml"/><Relationship Id="rId4" Type="http://schemas.openxmlformats.org/officeDocument/2006/relationships/diagramQuickStyle" Target="../diagrams/quickStyle2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8.xml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8.xml"/><Relationship Id="rId5" Type="http://schemas.openxmlformats.org/officeDocument/2006/relationships/diagramColors" Target="../diagrams/colors8.xml"/><Relationship Id="rId4" Type="http://schemas.openxmlformats.org/officeDocument/2006/relationships/diagramQuickStyle" Target="../diagrams/quickStyle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Judul 1"/>
          <p:cNvSpPr>
            <a:spLocks noGrp="1"/>
          </p:cNvSpPr>
          <p:nvPr>
            <p:ph type="ctrTitle"/>
          </p:nvPr>
        </p:nvSpPr>
        <p:spPr>
          <a:effectLst>
            <a:outerShdw dist="35921" dir="2700000" algn="ctr" rotWithShape="0">
              <a:srgbClr val="FFFFFF"/>
            </a:outerShdw>
          </a:effectLst>
        </p:spPr>
        <p:txBody>
          <a:bodyPr/>
          <a:lstStyle/>
          <a:p>
            <a:pPr eaLnBrk="1" hangingPunct="1">
              <a:defRPr/>
            </a:pPr>
            <a:r>
              <a:rPr lang="en-GB" dirty="0" smtClean="0"/>
              <a:t>Control Self </a:t>
            </a:r>
            <a:r>
              <a:rPr lang="en-GB" dirty="0" err="1" smtClean="0"/>
              <a:t>Assesment</a:t>
            </a:r>
            <a:r>
              <a:rPr lang="en-GB" dirty="0" smtClean="0"/>
              <a:t> </a:t>
            </a:r>
            <a:endParaRPr lang="en-US" dirty="0" smtClean="0"/>
          </a:p>
        </p:txBody>
      </p:sp>
      <p:sp>
        <p:nvSpPr>
          <p:cNvPr id="18436" name="Slide Number Placeholder 6"/>
          <p:cNvSpPr>
            <a:spLocks noGrp="1"/>
          </p:cNvSpPr>
          <p:nvPr>
            <p:ph type="sldNum" sz="quarter" idx="11"/>
          </p:nvPr>
        </p:nvSpPr>
        <p:spPr>
          <a:ln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fld id="{CFC5C144-D6B0-4D36-9E71-B4155867F64E}" type="slidenum">
              <a:rPr lang="en-US" smtClean="0"/>
              <a:pPr>
                <a:defRPr/>
              </a:pPr>
              <a:t>1</a:t>
            </a:fld>
            <a:endParaRPr lang="en-US" smtClean="0"/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>
          <a:xfrm>
            <a:off x="333374" y="5084763"/>
            <a:ext cx="8810625" cy="457200"/>
          </a:xfrm>
        </p:spPr>
        <p:txBody>
          <a:bodyPr/>
          <a:lstStyle/>
          <a:p>
            <a:r>
              <a:rPr lang="id-ID" sz="2800" b="1" dirty="0" smtClean="0"/>
              <a:t>Perka BPKP No.24 Tahun 2013:    </a:t>
            </a:r>
          </a:p>
          <a:p>
            <a:r>
              <a:rPr lang="id-ID" sz="2800" b="1" dirty="0" smtClean="0"/>
              <a:t>“Pedoman Pelaksanaan CSA untuk Penilaian Risiko”</a:t>
            </a:r>
            <a:endParaRPr lang="en-US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Judu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id-ID" smtClean="0"/>
              <a:t>Siapakah </a:t>
            </a:r>
            <a:r>
              <a:rPr lang="en-US" smtClean="0"/>
              <a:t>Fasilitator</a:t>
            </a:r>
            <a:r>
              <a:rPr lang="id-ID" smtClean="0"/>
              <a:t>?</a:t>
            </a:r>
            <a:endParaRPr lang="en-US"/>
          </a:p>
        </p:txBody>
      </p:sp>
      <p:graphicFrame>
        <p:nvGraphicFramePr>
          <p:cNvPr id="5" name="Dudukan Isi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205975115"/>
              </p:ext>
            </p:extLst>
          </p:nvPr>
        </p:nvGraphicFramePr>
        <p:xfrm>
          <a:off x="457200" y="1066800"/>
          <a:ext cx="8229600" cy="50593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Dudukan Nomor Slide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7B3C643A-40A0-4969-8CDE-8A290362EDF7}" type="slidenum">
              <a:rPr lang="en-US" smtClean="0"/>
              <a:pPr>
                <a:defRPr/>
              </a:pPr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47007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1438"/>
            <a:ext cx="8229600" cy="641350"/>
          </a:xfrm>
        </p:spPr>
        <p:txBody>
          <a:bodyPr/>
          <a:lstStyle/>
          <a:p>
            <a:pPr>
              <a:defRPr/>
            </a:pPr>
            <a:r>
              <a:rPr lang="id-ID"/>
              <a:t>Peran </a:t>
            </a:r>
            <a:r>
              <a:rPr lang="en-US"/>
              <a:t>Fasilitator</a:t>
            </a:r>
            <a:endParaRPr lang="en-US" dirty="0"/>
          </a:p>
        </p:txBody>
      </p:sp>
      <p:sp>
        <p:nvSpPr>
          <p:cNvPr id="25603" name="Slide Number Placeholder 3"/>
          <p:cNvSpPr>
            <a:spLocks noGrp="1"/>
          </p:cNvSpPr>
          <p:nvPr>
            <p:ph type="sldNum" sz="quarter" idx="11"/>
          </p:nvPr>
        </p:nvSpPr>
        <p:spPr>
          <a:ln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fld id="{A08B51F4-0913-46F7-B3CA-3650D4C98D75}" type="slidenum">
              <a:rPr lang="en-US" smtClean="0"/>
              <a:pPr>
                <a:defRPr/>
              </a:pPr>
              <a:t>11</a:t>
            </a:fld>
            <a:endParaRPr lang="en-US" smtClean="0"/>
          </a:p>
        </p:txBody>
      </p:sp>
      <p:graphicFrame>
        <p:nvGraphicFramePr>
          <p:cNvPr id="3" name="Diagram 2"/>
          <p:cNvGraphicFramePr/>
          <p:nvPr>
            <p:extLst>
              <p:ext uri="{D42A27DB-BD31-4B8C-83A1-F6EECF244321}">
                <p14:modId xmlns:p14="http://schemas.microsoft.com/office/powerpoint/2010/main" val="756833578"/>
              </p:ext>
            </p:extLst>
          </p:nvPr>
        </p:nvGraphicFramePr>
        <p:xfrm>
          <a:off x="785786" y="1142984"/>
          <a:ext cx="8072494" cy="378621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 smtClean="0"/>
              <a:t>Tugas </a:t>
            </a:r>
            <a:r>
              <a:rPr lang="en-US" smtClean="0"/>
              <a:t>Fasilitator</a:t>
            </a:r>
            <a:endParaRPr lang="en-US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12327339"/>
              </p:ext>
            </p:extLst>
          </p:nvPr>
        </p:nvGraphicFramePr>
        <p:xfrm>
          <a:off x="107504" y="1340768"/>
          <a:ext cx="8856984" cy="496855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592336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4C25C88C-F27D-474A-A618-8E143F4558F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>
                                            <p:graphicEl>
                                              <a:dgm id="{4C25C88C-F27D-474A-A618-8E143F4558F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585DEE15-6C65-48FD-B1A8-F24E4B39B2B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">
                                            <p:graphicEl>
                                              <a:dgm id="{585DEE15-6C65-48FD-B1A8-F24E4B39B2B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E0400E7B-2CA9-4268-A036-E1D4A4083EC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4">
                                            <p:graphicEl>
                                              <a:dgm id="{E0400E7B-2CA9-4268-A036-E1D4A4083EC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58846E98-AD1F-4118-89B9-6FF6E8AC139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">
                                            <p:graphicEl>
                                              <a:dgm id="{58846E98-AD1F-4118-89B9-6FF6E8AC139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C0F9F705-243B-4C95-8B06-05C3AE78D27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4">
                                            <p:graphicEl>
                                              <a:dgm id="{C0F9F705-243B-4C95-8B06-05C3AE78D27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C1DCE718-35BC-422D-9AE1-03A5991BE83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4">
                                            <p:graphicEl>
                                              <a:dgm id="{C1DCE718-35BC-422D-9AE1-03A5991BE83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46B0EB34-69EF-4862-B139-A84329E6010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4">
                                            <p:graphicEl>
                                              <a:dgm id="{46B0EB34-69EF-4862-B139-A84329E6010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E1C39F3E-013B-4883-AEBE-9EA014E2EBE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4">
                                            <p:graphicEl>
                                              <a:dgm id="{E1C39F3E-013B-4883-AEBE-9EA014E2EBE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Sub>
          <a:bldDgm bld="one"/>
        </p:bldSub>
      </p:bldGraphic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 smtClean="0"/>
              <a:t>Ketrampilan yang diperlukan</a:t>
            </a:r>
            <a:endParaRPr lang="en-US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750371933"/>
              </p:ext>
            </p:extLst>
          </p:nvPr>
        </p:nvGraphicFramePr>
        <p:xfrm>
          <a:off x="457200" y="1295400"/>
          <a:ext cx="8229600" cy="5029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1945219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F637AA60-9A64-413D-83A5-49D699E0220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>
                                            <p:graphicEl>
                                              <a:dgm id="{F637AA60-9A64-413D-83A5-49D699E0220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7809301B-0020-45A9-9114-3367BB57A72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4">
                                            <p:graphicEl>
                                              <a:dgm id="{7809301B-0020-45A9-9114-3367BB57A72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A93ADE55-C489-4264-8C73-915C996C755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4">
                                            <p:graphicEl>
                                              <a:dgm id="{A93ADE55-C489-4264-8C73-915C996C755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70EA1EC2-69F3-49A1-B27F-A5CFE9D93A8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4">
                                            <p:graphicEl>
                                              <a:dgm id="{70EA1EC2-69F3-49A1-B27F-A5CFE9D93A8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Sub>
          <a:bldDgm bld="one"/>
        </p:bldSub>
      </p:bldGraphic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Judul 1"/>
          <p:cNvSpPr>
            <a:spLocks noGrp="1"/>
          </p:cNvSpPr>
          <p:nvPr>
            <p:ph type="title"/>
          </p:nvPr>
        </p:nvSpPr>
        <p:spPr>
          <a:xfrm>
            <a:off x="457200" y="63500"/>
            <a:ext cx="7472386" cy="927100"/>
          </a:xfrm>
        </p:spPr>
        <p:txBody>
          <a:bodyPr/>
          <a:lstStyle/>
          <a:p>
            <a:r>
              <a:rPr lang="id-ID" sz="4000" dirty="0" smtClean="0"/>
              <a:t>Peran </a:t>
            </a:r>
            <a:r>
              <a:rPr lang="en-US" sz="4000" dirty="0" err="1" smtClean="0"/>
              <a:t>Pimpinan</a:t>
            </a:r>
            <a:r>
              <a:rPr lang="en-US" sz="4000" dirty="0" smtClean="0"/>
              <a:t> </a:t>
            </a:r>
            <a:r>
              <a:rPr lang="en-US" sz="4000" dirty="0" err="1"/>
              <a:t>Instansi</a:t>
            </a:r>
            <a:r>
              <a:rPr lang="en-US" sz="4000" dirty="0"/>
              <a:t>/Unit</a:t>
            </a:r>
          </a:p>
        </p:txBody>
      </p:sp>
      <p:graphicFrame>
        <p:nvGraphicFramePr>
          <p:cNvPr id="5" name="Dudukan Isi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850407987"/>
              </p:ext>
            </p:extLst>
          </p:nvPr>
        </p:nvGraphicFramePr>
        <p:xfrm>
          <a:off x="457200" y="1066800"/>
          <a:ext cx="8229600" cy="50593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Dudukan Nomor Slide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7B3C643A-40A0-4969-8CDE-8A290362EDF7}" type="slidenum">
              <a:rPr lang="en-US" smtClean="0"/>
              <a:pPr>
                <a:defRPr/>
              </a:pPr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7762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Judu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Peserta</a:t>
            </a:r>
          </a:p>
        </p:txBody>
      </p:sp>
      <p:graphicFrame>
        <p:nvGraphicFramePr>
          <p:cNvPr id="5" name="Dudukan Isi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023195746"/>
              </p:ext>
            </p:extLst>
          </p:nvPr>
        </p:nvGraphicFramePr>
        <p:xfrm>
          <a:off x="457200" y="1066800"/>
          <a:ext cx="8229600" cy="50593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Dudukan Nomor Slide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7B3C643A-40A0-4969-8CDE-8A290362EDF7}" type="slidenum">
              <a:rPr lang="en-US" smtClean="0"/>
              <a:pPr>
                <a:defRPr/>
              </a:pPr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9738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 smtClean="0"/>
              <a:t>Kuncinya adalah Pegawai </a:t>
            </a:r>
            <a:endParaRPr lang="en-US"/>
          </a:p>
        </p:txBody>
      </p:sp>
      <p:graphicFrame>
        <p:nvGraphicFramePr>
          <p:cNvPr id="5" name="Dudukan Isi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84254684"/>
              </p:ext>
            </p:extLst>
          </p:nvPr>
        </p:nvGraphicFramePr>
        <p:xfrm>
          <a:off x="457200" y="1066800"/>
          <a:ext cx="8229600" cy="50593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60657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Judu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Keunggulan CSA</a:t>
            </a:r>
          </a:p>
        </p:txBody>
      </p:sp>
      <p:graphicFrame>
        <p:nvGraphicFramePr>
          <p:cNvPr id="5" name="Dudukan Isi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682466978"/>
              </p:ext>
            </p:extLst>
          </p:nvPr>
        </p:nvGraphicFramePr>
        <p:xfrm>
          <a:off x="457200" y="1066800"/>
          <a:ext cx="8229600" cy="50593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Dudukan Nomor Slide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7B3C643A-40A0-4969-8CDE-8A290362EDF7}" type="slidenum">
              <a:rPr lang="en-US" smtClean="0"/>
              <a:pPr>
                <a:defRPr/>
              </a:pPr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95263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>
              <a:defRPr/>
            </a:pPr>
            <a:r>
              <a:rPr lang="en-US"/>
              <a:t>Proses </a:t>
            </a:r>
            <a:r>
              <a:rPr lang="en-US" smtClean="0"/>
              <a:t>CSA</a:t>
            </a:r>
            <a:endParaRPr lang="en-US" dirty="0"/>
          </a:p>
        </p:txBody>
      </p:sp>
      <p:graphicFrame>
        <p:nvGraphicFramePr>
          <p:cNvPr id="5" name="Dudukan Isi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08096629"/>
              </p:ext>
            </p:extLst>
          </p:nvPr>
        </p:nvGraphicFramePr>
        <p:xfrm>
          <a:off x="457200" y="1600200"/>
          <a:ext cx="7620000" cy="4800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2772" name="Slide Number Placeholder 7"/>
          <p:cNvSpPr>
            <a:spLocks noGrp="1"/>
          </p:cNvSpPr>
          <p:nvPr>
            <p:ph type="sldNum" sz="quarter" idx="11"/>
          </p:nvPr>
        </p:nvSpPr>
        <p:spPr>
          <a:ln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fld id="{30027C54-C3BB-4161-98E8-865310BEB187}" type="slidenum">
              <a:rPr lang="en-US" smtClean="0"/>
              <a:pPr>
                <a:defRPr/>
              </a:pPr>
              <a:t>18</a:t>
            </a:fld>
            <a:endParaRPr 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0"/>
            <a:ext cx="7931150" cy="785813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en-US" sz="4800" dirty="0" err="1" smtClean="0"/>
              <a:t>Persiapan</a:t>
            </a:r>
            <a:endParaRPr lang="en-US" dirty="0"/>
          </a:p>
        </p:txBody>
      </p:sp>
      <p:graphicFrame>
        <p:nvGraphicFramePr>
          <p:cNvPr id="5" name="Dudukan Isi 4"/>
          <p:cNvGraphicFramePr>
            <a:graphicFrameLocks noGrp="1"/>
          </p:cNvGraphicFramePr>
          <p:nvPr>
            <p:ph idx="1"/>
          </p:nvPr>
        </p:nvGraphicFramePr>
        <p:xfrm>
          <a:off x="457200" y="785794"/>
          <a:ext cx="7620000" cy="607220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3796" name="Slide Number Placeholder 7"/>
          <p:cNvSpPr>
            <a:spLocks noGrp="1"/>
          </p:cNvSpPr>
          <p:nvPr>
            <p:ph type="sldNum" sz="quarter" idx="11"/>
          </p:nvPr>
        </p:nvSpPr>
        <p:spPr>
          <a:ln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fld id="{A7F58BD5-FDFC-4D21-91ED-D884A2D68911}" type="slidenum">
              <a:rPr lang="en-US" smtClean="0"/>
              <a:pPr>
                <a:defRPr/>
              </a:pPr>
              <a:t>19</a:t>
            </a:fld>
            <a:endParaRPr 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Judu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err="1"/>
              <a:t>Gambaran</a:t>
            </a:r>
            <a:r>
              <a:rPr lang="en-US" dirty="0"/>
              <a:t> </a:t>
            </a:r>
            <a:r>
              <a:rPr lang="en-US" dirty="0" err="1"/>
              <a:t>Umum</a:t>
            </a:r>
            <a:r>
              <a:rPr lang="en-US" dirty="0"/>
              <a:t> </a:t>
            </a:r>
            <a:r>
              <a:rPr lang="id-ID" dirty="0" smtClean="0"/>
              <a:t>CSA</a:t>
            </a:r>
            <a:endParaRPr lang="en-US" dirty="0"/>
          </a:p>
        </p:txBody>
      </p:sp>
      <p:graphicFrame>
        <p:nvGraphicFramePr>
          <p:cNvPr id="5" name="Dudukan Isi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66366104"/>
              </p:ext>
            </p:extLst>
          </p:nvPr>
        </p:nvGraphicFramePr>
        <p:xfrm>
          <a:off x="457200" y="1142984"/>
          <a:ext cx="7620000" cy="525781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0484" name="Slide Number Placeholder 6"/>
          <p:cNvSpPr>
            <a:spLocks noGrp="1"/>
          </p:cNvSpPr>
          <p:nvPr>
            <p:ph type="sldNum" sz="quarter" idx="11"/>
          </p:nvPr>
        </p:nvSpPr>
        <p:spPr>
          <a:ln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fld id="{58FCFFB6-0BC3-4AE5-84B2-7700C1103705}" type="slidenum">
              <a:rPr lang="en-US" smtClean="0"/>
              <a:pPr>
                <a:defRPr/>
              </a:pPr>
              <a:t>2</a:t>
            </a:fld>
            <a:endParaRPr lang="en-US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D15B9FF2-65E8-45D3-9A61-86E33CEB45A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graphicEl>
                                              <a:dgm id="{D15B9FF2-65E8-45D3-9A61-86E33CEB45A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7208709E-F84B-44E9-8D22-AF27E18CFA8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>
                                            <p:graphicEl>
                                              <a:dgm id="{7208709E-F84B-44E9-8D22-AF27E18CFA8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401D3305-C4BC-4193-B517-D8BB5A0C6B9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>
                                            <p:graphicEl>
                                              <a:dgm id="{401D3305-C4BC-4193-B517-D8BB5A0C6B9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D6183A75-4167-4B07-9B91-28A120FCFAB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>
                                            <p:graphicEl>
                                              <a:dgm id="{D6183A75-4167-4B07-9B91-28A120FCFAB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DF79EAD5-5047-424C-AB8B-8D256C4A1CB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>
                                            <p:graphicEl>
                                              <a:dgm id="{DF79EAD5-5047-424C-AB8B-8D256C4A1CB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81C570D0-8469-4FD6-8AA8-4A5FFCAC0AD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">
                                            <p:graphicEl>
                                              <a:dgm id="{81C570D0-8469-4FD6-8AA8-4A5FFCAC0AD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3F7567F5-85DD-4B04-BC97-39EE9765696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">
                                            <p:graphicEl>
                                              <a:dgm id="{3F7567F5-85DD-4B04-BC97-39EE9765696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DECB2A60-52E1-4102-8531-8BF1A2A8FBD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5">
                                            <p:graphicEl>
                                              <a:dgm id="{DECB2A60-52E1-4102-8531-8BF1A2A8FBD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A3297C6A-C548-4674-B153-ECBC69F903B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">
                                            <p:graphicEl>
                                              <a:dgm id="{A3297C6A-C548-4674-B153-ECBC69F903B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1F07BF36-5B26-430F-B1A1-468EB75F2AE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5">
                                            <p:graphicEl>
                                              <a:dgm id="{1F07BF36-5B26-430F-B1A1-468EB75F2AE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E6FD9126-A63D-4A55-B17A-1C4B4B93D4D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5">
                                            <p:graphicEl>
                                              <a:dgm id="{E6FD9126-A63D-4A55-B17A-1C4B4B93D4D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B494BE08-7BFD-4A93-8DD1-FA9E8B2522F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5">
                                            <p:graphicEl>
                                              <a:dgm id="{B494BE08-7BFD-4A93-8DD1-FA9E8B2522F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 uiExpand="1">
        <p:bldSub>
          <a:bldDgm bld="one"/>
        </p:bldSub>
      </p:bldGraphic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Judul 1"/>
          <p:cNvSpPr>
            <a:spLocks noGrp="1"/>
          </p:cNvSpPr>
          <p:nvPr>
            <p:ph type="title"/>
          </p:nvPr>
        </p:nvSpPr>
        <p:spPr>
          <a:xfrm>
            <a:off x="457200" y="44450"/>
            <a:ext cx="7620000" cy="863600"/>
          </a:xfrm>
        </p:spPr>
        <p:txBody>
          <a:bodyPr/>
          <a:lstStyle/>
          <a:p>
            <a:pPr eaLnBrk="1" hangingPunct="1">
              <a:defRPr/>
            </a:pPr>
            <a:r>
              <a:rPr lang="en-US" smtClean="0"/>
              <a:t>Pelaksanaan</a:t>
            </a:r>
            <a:r>
              <a:rPr lang="id-ID" smtClean="0"/>
              <a:t> CSA</a:t>
            </a:r>
            <a:endParaRPr lang="en-US"/>
          </a:p>
        </p:txBody>
      </p:sp>
      <p:graphicFrame>
        <p:nvGraphicFramePr>
          <p:cNvPr id="5" name="Dudukan Isi 4"/>
          <p:cNvGraphicFramePr>
            <a:graphicFrameLocks noGrp="1"/>
          </p:cNvGraphicFramePr>
          <p:nvPr>
            <p:ph idx="1"/>
          </p:nvPr>
        </p:nvGraphicFramePr>
        <p:xfrm>
          <a:off x="179512" y="908720"/>
          <a:ext cx="7897688" cy="583264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4820" name="Slide Number Placeholder 6"/>
          <p:cNvSpPr>
            <a:spLocks noGrp="1"/>
          </p:cNvSpPr>
          <p:nvPr>
            <p:ph type="sldNum" sz="quarter" idx="11"/>
          </p:nvPr>
        </p:nvSpPr>
        <p:spPr>
          <a:ln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fld id="{0E695398-F2E0-4117-A2A3-7D5085C82FCB}" type="slidenum">
              <a:rPr lang="en-US" smtClean="0"/>
              <a:pPr>
                <a:defRPr/>
              </a:pPr>
              <a:t>20</a:t>
            </a:fld>
            <a:endParaRPr 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Judu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id-ID" smtClean="0"/>
              <a:t>Laporan CSA</a:t>
            </a:r>
            <a:endParaRPr lang="en-US" u="sng" dirty="0"/>
          </a:p>
        </p:txBody>
      </p:sp>
      <p:graphicFrame>
        <p:nvGraphicFramePr>
          <p:cNvPr id="5" name="Dudukan Isi 4"/>
          <p:cNvGraphicFramePr>
            <a:graphicFrameLocks noGrp="1"/>
          </p:cNvGraphicFramePr>
          <p:nvPr>
            <p:ph idx="1"/>
          </p:nvPr>
        </p:nvGraphicFramePr>
        <p:xfrm>
          <a:off x="523900" y="1285860"/>
          <a:ext cx="7620000" cy="4800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5844" name="Slide Number Placeholder 6"/>
          <p:cNvSpPr>
            <a:spLocks noGrp="1"/>
          </p:cNvSpPr>
          <p:nvPr>
            <p:ph type="sldNum" sz="quarter" idx="11"/>
          </p:nvPr>
        </p:nvSpPr>
        <p:spPr>
          <a:ln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fld id="{B2D32887-CDAF-49D1-B529-4EBF83F0DC4A}" type="slidenum">
              <a:rPr lang="en-US" smtClean="0"/>
              <a:pPr>
                <a:defRPr/>
              </a:pPr>
              <a:t>21</a:t>
            </a:fld>
            <a:endParaRPr 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Judu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/>
              <a:t>Isi </a:t>
            </a:r>
            <a:r>
              <a:rPr lang="en-US" smtClean="0"/>
              <a:t>Laporan</a:t>
            </a:r>
            <a:endParaRPr lang="en-US"/>
          </a:p>
        </p:txBody>
      </p:sp>
      <p:graphicFrame>
        <p:nvGraphicFramePr>
          <p:cNvPr id="4" name="Dudukan Isi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6868" name="Slide Number Placeholder 6"/>
          <p:cNvSpPr>
            <a:spLocks noGrp="1"/>
          </p:cNvSpPr>
          <p:nvPr>
            <p:ph type="sldNum" sz="quarter" idx="11"/>
          </p:nvPr>
        </p:nvSpPr>
        <p:spPr>
          <a:ln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fld id="{D3BE9366-A104-430A-B03F-C131BBCD4116}" type="slidenum">
              <a:rPr lang="en-US" smtClean="0"/>
              <a:pPr>
                <a:defRPr/>
              </a:pPr>
              <a:t>22</a:t>
            </a:fld>
            <a:endParaRPr 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Judul 4"/>
          <p:cNvSpPr>
            <a:spLocks noGrp="1"/>
          </p:cNvSpPr>
          <p:nvPr>
            <p:ph type="ctrTitle"/>
          </p:nvPr>
        </p:nvSpPr>
        <p:spPr>
          <a:effectLst>
            <a:outerShdw dist="35921" dir="2700000" algn="ctr" rotWithShape="0">
              <a:srgbClr val="FFFFFF"/>
            </a:outerShdw>
          </a:effectLst>
        </p:spPr>
        <p:txBody>
          <a:bodyPr/>
          <a:lstStyle/>
          <a:p>
            <a:pPr eaLnBrk="1" hangingPunct="1">
              <a:defRPr/>
            </a:pPr>
            <a:r>
              <a:rPr lang="id-ID" smtClean="0"/>
              <a:t>TERIMA KASIH</a:t>
            </a:r>
            <a:endParaRPr lang="en-US" smtClean="0"/>
          </a:p>
        </p:txBody>
      </p:sp>
      <p:sp>
        <p:nvSpPr>
          <p:cNvPr id="6" name="SubJudul 5"/>
          <p:cNvSpPr>
            <a:spLocks noGrp="1"/>
          </p:cNvSpPr>
          <p:nvPr>
            <p:ph type="subTitle" idx="1"/>
          </p:nvPr>
        </p:nvSpPr>
        <p:spPr>
          <a:xfrm>
            <a:off x="1600200" y="3505200"/>
            <a:ext cx="6400800" cy="457200"/>
          </a:xfrm>
        </p:spPr>
        <p:txBody>
          <a:bodyPr/>
          <a:lstStyle/>
          <a:p>
            <a:pPr eaLnBrk="1" hangingPunct="1">
              <a:defRPr/>
            </a:pPr>
            <a:r>
              <a:rPr lang="id-ID" sz="2400" b="1" dirty="0" smtClean="0">
                <a:solidFill>
                  <a:schemeClr val="accent5">
                    <a:lumMod val="50000"/>
                  </a:schemeClr>
                </a:solidFill>
                <a:latin typeface="Trebuchet MS" pitchFamily="34" charset="0"/>
              </a:rPr>
              <a:t>SELAMAT BEKERJA</a:t>
            </a:r>
            <a:endParaRPr lang="en-US" sz="2400" b="1" dirty="0">
              <a:solidFill>
                <a:schemeClr val="accent5">
                  <a:lumMod val="50000"/>
                </a:schemeClr>
              </a:solidFill>
              <a:latin typeface="Trebuchet MS" pitchFamily="34" charset="0"/>
            </a:endParaRPr>
          </a:p>
        </p:txBody>
      </p:sp>
      <p:sp>
        <p:nvSpPr>
          <p:cNvPr id="39940" name="AutoShape 2" descr="data:image/jpeg;base64,/9j/4AAQSkZJRgABAQAAAQABAAD/2wCEAAkGBhASEBIPExIQFBAQFRUQFhAVFRUVFRUQFBQVFRQUFhQXHCYeFxkjGRQVHy8gIycpLCwsFR4xNTAqNSYrLCkBCQoKDgwOGg8PGi0kHyQpKTUuLC4sNCwqLCwqLCwsKSosLCksLCwsLCwpKiosKSkvLCwsLCwqLCwsLCwsLCwpLP/AABEIANYA7AMBIgACEQEDEQH/xAAbAAEAAQUBAAAAAAAAAAAAAAAABgEDBAUHAv/EAEQQAAEDAgIFCQUGBQIGAwAAAAEAAgMEEQUhEjFBUYEGBxMiMmFxkaFCUnKx0RRigpKiwRUjU7LwM+E0Q2Nzk8IkJYP/xAAaAQEAAgMBAAAAAAAAAAAAAAAAAwQBAgUG/8QAMREAAgIBAwIEAwgCAwAAAAAAAAECAxEEEiExQQUTUWEyofAUIkKBkbHR4VJxFSMz/9oADAMBAAIRAxEAPwDuCIiAIiIAiIgCIiAIiIAiIgCKl00ljIKoseTEIm65GDxcPkrBx2n/AKrPNRu6uPWS/U2UJPojPRYAx2n/AKrPNX48QidqkYe4OHyRXVy6SX6hwkuqMhFTSS6kyalURFkBERAEREAREQBERAVREQBERAEREAREQBUuhKwq3FGR5dp/uD5k7AtJzjBZkzKTk8IzC5a6qx6JuQ67tzdXF2paesrJJO0er7gybx97isaKnc/Jjb9+po4/Rci3xCcntpWWXIadLmbMqp5QTO1aLB3ZnzP0WrnqXuzc9x8XH5aluIcCGt7ifutyHmcz6LMhw6JupjfE5nzKrvQ6u/8A9J4X12Rv51VfwoizIyey0nwBPyV0UEp1RyflI+al4C9ALK8Dg/imzD1r7IhxoJv6cn5SVZkiI7TXDxaR81OQF7sj8Ch+GbMrWvuiDQ1T25se5vg428tS2VLymmbk7ReO/qnzGXot9NhML+1G2+8DRPmLLWVfJUa43n4XZjzGfzUL0Ot0/NM8+39M286mz41g2FFyhhksL6Dvddl5O1FbLSUCq6GSM2e0jv1tPHUsigxqWLIHSZ7h/Y7Pl3KWnxeUJbNTHD9f6NJ6VNbq2TYFVWDh2LRyjqnrDWw6x9R3hZoK78JxnHdF5RRcXF4ZVERbmAiIgCIiAIiIAiIgCIiAKmki1VdVlxLGnqjJzhtO1oPzPDeo7LFBZZtGLk8IV2JE3bGdWRk+YbvPfqWqc3OwBLnbBmSdpN/mVkaBJDGAX9Gt3nu7lsaakbGMs3HW46z9B3Ll+XPVSzLp9dC1ujUuOph0+EjXJYn3B2R4+98lnbLDIDYqkryulVTCpYiitKbk8sL0AgC9AKY0AC9AIAvQCAqAvQCAL0AgAC9AIAvSA8SRBwIIBB1g5gqP4nyY1uiy/wCmTl+E7PD5KRqhVbUaWu+O2aJK7JVvMWc9Bcx3tNe0+BBUpwXHhJaN9hJsOx3huPcsjFcHZMNzxqf+x3hRCop3RvLHCzm5/RwP7rzso3+GT3LmD+v1L6cNTHD4Z0C6qtHgONdJ/Lef5gGR94D91u7r0tF8L4KcOhz5wcHtZVERTGgREQFEVUQFEVUQFERWqmcMaXHZs3nYPEnJYbxywY1fUH/Tbk45k+6z6nZxOxYLxazGjM5AbABtPcP81r2Doguccz1nHv3Dw1BX6WEi73dt2se6Njf82lUMO6RYT2ItVEzKaCSV19GNrpXuyudEXPyt5KOYZzn4fNYOe6Fx2Siw/O2487KVytBBaQCDkQRcEbiDrUYxTm7w+a56Lone/EdDjo5t9FccXFYiSUOh5V2cvuv4JDT1TJBpMex7fea4OHmFeAXA+T+F1MtU+Kike0s03tfpmO8bXWBcW7TcealY5T45Rf8AEQmWMe25mll/3I/3WsbfVF67wrbLEJpv0fDOqAL0Aolj3Lk0tHTVToR0lTonoC+2i0t0nda2y42bVIMAxT7TTRVOg6MSt0gwkEgXIGY13tfipFJN4OZOiyEN7XGcfmZ4C9gIAvQC2IAAvQCAKqAIqogKIqogKFa/FsKbMy2p47Ltx3HuK2CFR2Vxsi4yXDMxk4vKOeua5j7Ztew8Q4KZYPiQmjv7bcnDv3+BWDykwzSb0zR1mDrd7PqPldaPC68xSB/snJw+7v4a15mqUvDtT5cvgl9Z/k6UktRXuXVE6ReWuuLjUc16XqsnMCKqIAiIgCIiAoVra2TSkDNjOsfiPZHAXPELYvcACTqGfBaeJ+Reci67z3A524Cw4KtqJYW0krXOSobpPA9llnHvd7I+Z8llkqxSNsy57TuufE6hwFhwVwremG2JibywtJy2xP7PQTyA2cW9G345OqPnfgt4Aua88mKWbBSg6yZ3DuHVZ83eS3m8RbLWgp87URj7/sXuZrCrRT1JHbcIW/CzrO9XD8q6SAtPyQwr7PRQQkWcGBzvjf1nep9Ft5JA1pccg0FxPcBcpBYjgxrLvO1Epe5yHnQqXVGIxUbM+jDIgB/VlIJ9CxddoqRsUbIm9mNrWDwaAB8lwjB8SnmxM1UUJnnc98rI9gcbhjnHY1oI3agpZi+I8o6dpqJOjMbes5rGxPDR94AaVu+/FRQl1kdfWaWTjXQpJYXd9WzqgC9AKK8g+Wza+NwLQyeK2mwG4IOp7e7LVsUqU6aayjgW1Sqm4TWGiqqvIcq3WSMqiIgCIiAKiEoCgKObkoPitF0Urmez2m/CdnAgjgpyVouVVLeNsg1sNj8Lv97Lk+LafzaHJdY8lrS2bZ49S5yZrdKLQPai6v4D2f3HBblQzk9U6E7Rsfdh8dbfUeqmYW/hd/nadZ6rg11MNlj9yqIi6ZXKIqogKIqqhQGHicn8vR2vIZwPa/SCsGozAb75DeGt3oCr9c+8obsY2/4nZD0B81Z1yNG4Odx6rR8yqFj32YLEeI5MklVAQBegFfK4AXHa/wD+wx0M1xtlEfd0UGb/ADLXfmXZNFRfk1zexUdS+pbI9+m0tDXgXaXOBcdIa723b1HOLlg6Oi1EKFOT+LGF+ZK2hRnnJxToMOmsbOmtA38fa/SHKUALlnO/iOnPBSDPo2mYt3vedFgt4Nd+ZZm8RI9BX5l8U+i5f5GbzQYRo0757WdO8gO29FHlkfi0vIKf1ULAx5eToBpLrnLRtnfgrHJ7ChT00MI1sY1p+K13et1qecfFuhoJWjtTAQjwf2v06SJbYi2b1Opb9WQPmeaX1sxAswQm5He9miPQ+S6jjmGzSU8kcEpjmcAGyXI0TpAnMC4yBHFQ7mpoOipnzgWMz7DL2GZD9RctljXOlR07ujAklkGREYBaHbtInM+F1rDEY8lnWbr9U/KjnGPkaSfktjrLvirzI5v/ACzI/M9weC08Vn8g+cCWeZ1DVtDalukA4DR0iztNc3Y4W2ZGx440nOuL6RoatgPtbPHMAeqjnJup+14+2oY0ta57piNoYIrZ22kkea0yk1tZZVM7Kp+fBLEcprC/Y7U94AJJAAFyTkABrJK8U1WyRukxzHtPtNIcPMKN85GK9Bh05Bs6UCBvjJkf06R4KA83zcTdTPiomxRMc8ufVSbTYANYLHMAbjr2KRzxLBz6tE7KHdlLDxydmBVVx3GMUxzDJGSTTiaJ5tc2dG46y05AsNvltXUeT+MsqqaKpaLCVt9Hc4EhzeBBHBZjNPgjv0kqoKzKcX3R55SYuKWlmqTb+UwuA3v1NbxcQFpub3lZNXxSSSRMZ0bgwOYTZ7rXdkdVstp1qPc9ONaMUNI05yHpnj7jMmji7P8ACpfyHwb7LQwQkWfo9I//ALj+s7yvbgsZbnj0JnTCvSKcl96T4/0jfLHr6fTiez3mkcbZeqyLotpR3Jo56eHk53HIWkOGtpDuIzXQ2OBAOw5rn9THZ727A5w4BxCm+FSXgiO9jf7QvO+CvbOys6GsWVGRlIiqvSHOCIiAKhVVjYjKWxuI1nqj4nZD1K1k8LJlLJro36Rc/wB9xI+EdVvoAeKrCP5h7mD1cfokbbAAagLcAvVP/qO+Fv8Ac5c6p5mmWZcRZkgL0AgC9gLplUAL0AgCrfYgKgLX4lg9PK+N8kUb3tcLPLQXCxuM9etbIK1VHNnxBDKbXKLwC55zpYRVzmEQxl8bdJxsRfTNgMjryv5rol1jS1LDkRcLDWVglptdM1NdiMGkdBhxhj7cdO5otr09A3I773UT5oRTumm09A1Aa3ow619A30y2+2+jddLAivqd4XURxbmwo55TLFJJTyOOkQy2jpbSAeyfArSUXlNFvT6iGyddjxu7okfK3HY6Wlkkc5ocWlrGE5ukIs0AeKhPM3hV3VFWfuwtPfYPef7Vdx/mptTl0L5Z6oOb15pLWjF9IN2X1a1K+QuFOpqCGN40ZOs94yPXc4nWNwsOCxhuXJu51VaaUa5Zcnz24INzzYkXzU9EzMtHSFu+R50GDyv+ZdKwHCm09NDTt1RMa3xdbrE+JueK5RgI/iGPOn1xxyOlHwRdWL1DSu0AJDluRnXPy6q6F2WX/tnPOeeta2jiiPbklDh8MbXaR/U0cVvebqhdFhlM12Rc10ltwkcXN9CFAOXEhr8Ziomm7Iy2A22e3MfLL8K6PyvxUUdBNI2wLGdHGPvu6rAPC9+CLmTkb3RcdPVp11k8/rwjmcp/iWPb4Y38Ohp9fBzh+pSvlPzoRRO+z0jftFQTo3FzG127q5vPcPNc3wnk7WOo6msjOhA1pDzezpGtIL2i2eiNZ36Ns10LmcpqZ1K6RsbPtDHuY+S13FpsW2J1Cx1Dco4Nvj1L+tqqhFTf3lDEdq9fc2HIylxgu6asmDY3Z/Zyxhfn3ttoDuzPgpqFQKpU+MI87bZ5kt2EvZdCBYh/rSfG7+4qXYEf/jxfCFDJ5Luc73nOd5kn91M8GbaJjdzW/wBoXm/CPvai2X11Lmr+CKM9VRF6Y5xRFVEBQrW4nJdzGbrvPDqt9SfJbIrSyP0pHu2X0B4NyP6i5VdTLEMepJUss9hViP8ANHewjyc0/ufJUCo82cx25wB8HXb8yPJVK3hpk76MzwF7AVAF7AXVKgAXNuehjmspJmlzXNe9gc0kEaTQdY+BdLAUE55YL0DH+5Mw/ma5v7haWfCy94c0tTDPqSXkjVuloKWRxLnOhYS4m5JtYknaclXlJjEFNAZpnFrWkAWF3F51Brdp+i1nN5Vt/hNO9xAaxjgScgAxzgST3WXOscxKbGa8RRXFNEbNOxrL2dK4e87UB4d6w5YivUkhpfMvnu4jFvL/ADOoYLjUdZEZIZtJl9A3a5pDrA2IIG8LNNCfeaotygxqiwumbDHGXSAaLIwSLka3vduuczbMlRuj/j1c0TscIoiLMyDQQN2RcR3nWsueOO5HHSb07E9sOzkdO+wH3moKA++1cwHKvEaB3R1rBJC826RoFwRuIsCfukA5LodDVxS9FJDctfZwdsLTt+aypJkN2nlVhvlPuuhsXQvORkFvVZMbWgACy1DXs0nAtc46R1brrYw07eq4Aiw1FbFcrBhsLHukZFG178nPa1oc4XvmQLnNX3KqXQy231INyV5vpKWulrJZWSl4fokAhwfI67nEHIZZa9pWv5346qVtPBFDM+O5ke5jXObp9ljSQMtbjnvCk+D8uaSqqH0sZf0rC/IsOiQw2c4OFxbxspCAtNqccIvfaba71ZYuUuM8duDTYRyfZFQsoiOqIujf3ucDpniSSub809W6nxCehflphzbf9WFx/wDXS8l2KyjkvISkNW2vaJGVAf0hLXdVztRu03Ge21taxKPRrsZp1SULYWfi/fqSILFxSo0IZH7Q028TkPUrKCj3KuryZENvXPgMmjzv5KDWXKmmU/Yp0w3zSI9DFpOaz3iG+Zsp1S6+CiuA0+lLpbIxf8RyHpdSynGa5vglTjU5v8TLOslmSj6F9FVF3SkFREQFqqm0GOf7oJ47AtNC2wA27fHb6rNxmTJjPedc/C3P56KxGrmaqWZ49C1UsRyXQkkek0t3i1924o1elGjLMukl0mNdt1EbnDIjzWQAtdRyaLy3ZJ1h8YHWHEWPArZhdKqW6JWksMWUU50afSwuo+70b/yyN/ZSWprI4xpPe1jRndzg0eZXM+cHnCimjdQUo6Z01mPkAJba46rPecTt1eK2m1tZb0NVk7ouC6NP2ItDyhlkoKfCacOMkr36dtZDnktj8PaJ3DxXVOTHIxlHSiEEGVxD5ZLdpw2D7ovYf7rVc2/IP7I37RMB9qkGTf6TD7PxHaeG+87sta4vqyz4jqoSbqp+HLb93/HocPxinNbjpp3HqdN0ViNUcYLnAeNnea7IKOQBrWva0NAFg0Wy3DYLLlnLajkw/Fo8SDS6GR4ky97R0ZGE7CRcjx7l0vDuVFJPGJY54y0i5u4At7nNObT4pB4byNanOqqUPh2/PuaDnDwpv8NqXPILhoyA21Oa8Wt3m9uK1fNE98lI5t/+HmIbfPqOa12j5k/mWr5zeWzKkCgpT0gc4F72ZhzgerGz3utY5bgphyLwX+H4d/Myks+olG46N9Hg1oHisJ5nlG0q3VolGfxSlwu+CBcpHPqccZTMe4BkjItJpIIAPSSG48SOC7RZcf5p6U1FfUVr8ywOd/8ApM4n0aHea69I8BpJNgBcncBtW1fKb9SPxJKEoUr8KX6vkieLc4LYcRjw8QmQv6NpeH2LXSHVokZgNsTmttysxX7PRVE+1jCG/G7qs/UQucc30ZrcYqK5w6sZfKO4vJZGODL+S3HPHXuMdPRMzfUSaRbvDbNaOLnjyWqk9rZvLSwWorpXonL938i3zMYJoxTVjh1pT0TCfcbm48XG34F0wBa/AcJbTU0NO3VEwNvvdrceJueK2FlJBbVgo6u7zrpT9/l2CFFQrYrHiaUNaXHINFye4KCVtWZJHSH2jkNzRqHktxylxS56BpyGbzvOxv7ngsLBaHTfpnsMPm7YOGvyXmfELZau5aavouv17HR08VVB2SNzg1H0cYB7Tus7xOzgLBbaEKxGFlRheiqrVcFCPRFCUnJ5Z7RURSGpVeSvS8SPABJ1AEnwCwwaatk0pnbmAM4nrO+bfJUaseFxPWOtxLj4k3/zwWQ1cNy3SbL6WFguhegvIXoKZEbPMjLjI2IzB3OGorPpKnTbfURk4bnD/L+BCw1a0yx2mM9jm+836jZ5KauzY+ehpKO5Gs5a8hBiL4XGYxiEOFgwO0tIt1XIt2fVXuTPN/R0R02NL5v60li4fCALN4BSOGUOaHNNwdRVxX0ov7w+02qvytz2+h5AVVVFsVzGraGOZjopWNex2RY4XBUNquZ3Dnu0m9NGD7LXggeGkCfVTtFhxT6k1Wotq+CTRHMA5B0VGdOKO8n9V503jwJybwAW1xeiMtPNCMjLG9gO4uaQFnLyUSSWDWVs5S3yeWcU5veUzMNnnpqpro9MtBOiSWPZcdYDPRIOsbu9SHlnzmQvpZYaQvkc9ug+UNc1kbX9XWQOsb2CneI4BSzkGaCGUjUXsa4jiRdYOL8jaWop/suh0UQcHgQ2Z1hexsBY69oUahJLCZ05avT23K6yLzxnnjjuaPmjwnoqDpSLOqXmT8Deo35E8VnVvI8zYpFiDpWuihaGth0cw9oNje9raTr8AtrV4Q5tC6kp3aDmwmGN5Oohmi0kjV4qO82nJCpohO6dwvKW2ja7SA0b3eTqub+izjGFghldvdl6lhvt3af9E5CIqFSHOKrT45jPRDQaR0jh+Ubz37lXGMcEQ0G2Mp2bG95+iizGPkftc9xuSfUk7lxPENfs/wCmnmT+Rcoo3ffn0FLTOkfojWcy7cNpKllJTBjQ1uof5c96xsPohG2wzJzLt5+i2EYU/h+h+zx3S+J9TTUX+Y8LoXYwsgBW4wri6hWKoiIAsTFGEwyAa9HUNo2jyWUllrJbk0ZTw8kciNxfYVfas+bCYySRdpOd2m2fgbj0WO7DZBqc1w3EFp8xcei5X2WcPctebFnkL0FbeXN7bHgbwNIfpufMJBVMf2XNd3AgkeI2LOMdR1LqtSK6rcixPoEWYah0btIZtPaZv7xuPz9VuKeqa9uk03HqDuI2HuWkerIkc12k02d6EbiNq0r1TqeH0Np1b+nUkwXpaqkxxhyf1Hb/AGTx2cVsw5dWu2FizF5KkouLwz0ipdFKalVREQBEQlAEVC5auu5RRMyadN25uri7V81FbdCpbpvBtGEpPEUbN7wBc5AbVHsV5Sa2Q8ZNn4Rt8fmtTiGLSS9o2b7g1f7qlNh5dm64bu2n6LhW6+3VPy9KvzLsKI1rda/yLMEDpHWGZ1lx9STtK39FRtjFhrOs7SVSCINAAFhuWXGF0NF4fDTrc+ZepDde7OFwi7G1ZEYVuNqy4mWXSKx7aFVURAVRURAEREASyIgFlh1uDwS/6kbHH3rWcPB4s4eazEWGkwR+fkvI3Onq54/uSWnj/X1/1rXVH8Vi7UFPUtHtQvMb/wDxyZcA4qYqllFKiEuxurJI58/lrCw6E8dRTv3SxkDg4ZFZsGNU8vYljd3Bwv5FTGana8Frmtc062uAI8io3iPNvh8uYi6J3vRHQ/Tm30VSzQRl0ZNHUNdUY71SGrkj7Di0e7rb+U5DgtXU83NXFnTVRcB7DyWnwuLtPotZUOxOn/1YnFo9otDm/nZkqMvD74PNbJ1qIS4kibQ8pnDtsB72mx8j9VmR8poDr02+LT8xdc8h5S37TOIP1WU3GIz7w4LR36+rhxz9ew8uiXfBPxj1N/Vb6o7lBTf1G8Ln9lBPt7N58in2tvesf8jrOiq+TH2en/ImcvKmAatN3g23zssCo5WPOTI2jvcb+gt81HBNfUFca0nb5LO/xK7olFDbp4e5k1eIyydt5I93UPyjWrcUDjssN5+iuQxAbFlRhS1eEbnu1EnJmstXhYrWBTUrW56zvP7blnMCtRtWTE1dmuqFa2wWEU5ScnllyMLKiZdeqehJ15D1WfHEG6lIaniKG3irqIgCIiAIiICqIiAIiIAiIgCIiAIiIClksqogNZXcnKWbN8LLn2gNF35m2K0VVzeR64pXN+64Bw8xYqYIgOfS8iapuoMeO51vR1lZOBVLdcMnAX+S6MiA52zD5Rrjk/I76LJjoZf6cn5XfRTxEBD4cLmP/LfxFvms+DBJduiPE/RSCyIDXQ4KB2nE9wyWbFTtbqAH+b1dRAUsqoiAIiIAiIgCIiAIiIAiIgCIiAIiIAiIgCIiAIiIAiIgCIiAIiIAiIgCIiAIiIAiIgCIiA//2Q=="/>
          <p:cNvSpPr>
            <a:spLocks noChangeAspect="1" noChangeArrowheads="1"/>
          </p:cNvSpPr>
          <p:nvPr/>
        </p:nvSpPr>
        <p:spPr bwMode="auto">
          <a:xfrm>
            <a:off x="155575" y="-974725"/>
            <a:ext cx="2247900" cy="203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ctr"/>
            <a:endParaRPr lang="en-US"/>
          </a:p>
        </p:txBody>
      </p:sp>
      <p:sp>
        <p:nvSpPr>
          <p:cNvPr id="37893" name="Slide Number Placeholder 8"/>
          <p:cNvSpPr>
            <a:spLocks noGrp="1"/>
          </p:cNvSpPr>
          <p:nvPr>
            <p:ph type="sldNum" sz="quarter" idx="11"/>
          </p:nvPr>
        </p:nvSpPr>
        <p:spPr>
          <a:ln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fld id="{F15F2DB4-1369-4253-905E-5E6356BC606C}" type="slidenum">
              <a:rPr lang="en-US" smtClean="0"/>
              <a:pPr>
                <a:defRPr/>
              </a:pPr>
              <a:t>23</a:t>
            </a:fld>
            <a:endParaRPr 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Judu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/>
              <a:t>Control Self Assessment</a:t>
            </a:r>
            <a:endParaRPr lang="en-US" dirty="0"/>
          </a:p>
        </p:txBody>
      </p:sp>
      <p:graphicFrame>
        <p:nvGraphicFramePr>
          <p:cNvPr id="3" name="Dudukan Isi 2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880106002"/>
              </p:ext>
            </p:extLst>
          </p:nvPr>
        </p:nvGraphicFramePr>
        <p:xfrm>
          <a:off x="457200" y="1066800"/>
          <a:ext cx="8229600" cy="50593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1508" name="Slide Number Placeholder 5"/>
          <p:cNvSpPr>
            <a:spLocks noGrp="1"/>
          </p:cNvSpPr>
          <p:nvPr>
            <p:ph type="sldNum" sz="quarter" idx="11"/>
          </p:nvPr>
        </p:nvSpPr>
        <p:spPr>
          <a:ln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fld id="{5E689315-8A70-4C05-82DB-06B8A9B2A5ED}" type="slidenum">
              <a:rPr lang="en-US" smtClean="0"/>
              <a:pPr>
                <a:defRPr/>
              </a:pPr>
              <a:t>3</a:t>
            </a:fld>
            <a:endParaRPr lang="en-US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9ED8BC54-2534-4533-9CF1-67470B35FC2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graphicEl>
                                              <a:dgm id="{9ED8BC54-2534-4533-9CF1-67470B35FC2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graphicEl>
                                              <a:dgm id="{9ED8BC54-2534-4533-9CF1-67470B35FC2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graphicEl>
                                              <a:dgm id="{9ED8BC54-2534-4533-9CF1-67470B35FC2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A1B9AAC1-80AC-4FF4-9E63-3BCBA13FBA8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graphicEl>
                                              <a:dgm id="{A1B9AAC1-80AC-4FF4-9E63-3BCBA13FBA8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graphicEl>
                                              <a:dgm id="{A1B9AAC1-80AC-4FF4-9E63-3BCBA13FBA8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graphicEl>
                                              <a:dgm id="{A1B9AAC1-80AC-4FF4-9E63-3BCBA13FBA8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3" grpId="0" uiExpand="1">
        <p:bldSub>
          <a:bldDgm bld="one"/>
        </p:bldSub>
      </p:bldGraphic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Judu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 dirty="0" smtClean="0"/>
              <a:t>Dasar Pelaksanaan: C</a:t>
            </a:r>
            <a:r>
              <a:rPr lang="en-US" dirty="0" smtClean="0"/>
              <a:t>SA</a:t>
            </a:r>
            <a:r>
              <a:rPr lang="id-ID" dirty="0" smtClean="0"/>
              <a:t> </a:t>
            </a:r>
            <a:r>
              <a:rPr lang="id-ID" dirty="0"/>
              <a:t>dalam PP 60/2008</a:t>
            </a:r>
            <a:endParaRPr lang="en-US" dirty="0"/>
          </a:p>
        </p:txBody>
      </p:sp>
      <p:graphicFrame>
        <p:nvGraphicFramePr>
          <p:cNvPr id="5" name="Dudukan Isi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276025218"/>
              </p:ext>
            </p:extLst>
          </p:nvPr>
        </p:nvGraphicFramePr>
        <p:xfrm>
          <a:off x="457200" y="1066800"/>
          <a:ext cx="8229600" cy="50593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Dudukan Nomor Slide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7B3C643A-40A0-4969-8CDE-8A290362EDF7}" type="slidenum">
              <a:rPr lang="en-US" smtClean="0"/>
              <a:pPr>
                <a:defRPr/>
              </a:pPr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9370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0ECB1E24-9F9F-4711-BB13-684FB05663E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graphicEl>
                                              <a:dgm id="{0ECB1E24-9F9F-4711-BB13-684FB05663E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C5975631-723B-4323-949B-22C03A2DF65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5">
                                            <p:graphicEl>
                                              <a:dgm id="{C5975631-723B-4323-949B-22C03A2DF65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AA3D323D-3A55-4024-A735-853832CD4B5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5">
                                            <p:graphicEl>
                                              <a:dgm id="{AA3D323D-3A55-4024-A735-853832CD4B5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FDD5DA3D-9F32-4AB7-943F-5C36229901D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5">
                                            <p:graphicEl>
                                              <a:dgm id="{FDD5DA3D-9F32-4AB7-943F-5C36229901D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 uiExpand="1">
        <p:bldSub>
          <a:bldDgm bld="one"/>
        </p:bldSub>
      </p:bldGraphic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63500"/>
            <a:ext cx="8686800" cy="927100"/>
          </a:xfrm>
        </p:spPr>
        <p:txBody>
          <a:bodyPr/>
          <a:lstStyle/>
          <a:p>
            <a:pPr eaLnBrk="1" hangingPunct="1">
              <a:defRPr/>
            </a:pPr>
            <a:r>
              <a:rPr lang="id-ID" sz="3600"/>
              <a:t>Tanggung jawab atas Pengendalian</a:t>
            </a:r>
            <a:endParaRPr lang="en-US" sz="3600" dirty="0"/>
          </a:p>
        </p:txBody>
      </p:sp>
      <p:graphicFrame>
        <p:nvGraphicFramePr>
          <p:cNvPr id="4" name="Dudukan Isi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312617513"/>
              </p:ext>
            </p:extLst>
          </p:nvPr>
        </p:nvGraphicFramePr>
        <p:xfrm>
          <a:off x="714348" y="1196752"/>
          <a:ext cx="7772400" cy="523264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4447130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4C57F634-9172-479D-8403-A1204C1CFD1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>
                                            <p:graphicEl>
                                              <a:dgm id="{4C57F634-9172-479D-8403-A1204C1CFD1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49D0E2BA-8068-495B-89B8-E64103D88D1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">
                                            <p:graphicEl>
                                              <a:dgm id="{49D0E2BA-8068-495B-89B8-E64103D88D1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87958CA0-408E-46B9-89A8-A7BC07AD05C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4">
                                            <p:graphicEl>
                                              <a:dgm id="{87958CA0-408E-46B9-89A8-A7BC07AD05C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548C3990-F066-4B13-B84A-51121E7C930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4">
                                            <p:graphicEl>
                                              <a:dgm id="{548C3990-F066-4B13-B84A-51121E7C930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C132FB9C-C9AB-46D7-BB12-DE05ED8CDA4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4">
                                            <p:graphicEl>
                                              <a:dgm id="{C132FB9C-C9AB-46D7-BB12-DE05ED8CDA4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3D1325FD-7E0A-4BC4-92EE-3FDD1BCD088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4">
                                            <p:graphicEl>
                                              <a:dgm id="{3D1325FD-7E0A-4BC4-92EE-3FDD1BCD088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8FC21AB2-C37E-49D7-BBE0-BD934447150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4">
                                            <p:graphicEl>
                                              <a:dgm id="{8FC21AB2-C37E-49D7-BBE0-BD934447150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61D67BEC-7531-486B-A091-21E838B7BCE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4">
                                            <p:graphicEl>
                                              <a:dgm id="{61D67BEC-7531-486B-A091-21E838B7BCE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3062E2CF-9E2A-4218-82E7-59A30655A8A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4">
                                            <p:graphicEl>
                                              <a:dgm id="{3062E2CF-9E2A-4218-82E7-59A30655A8A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407005A7-3D81-4CA0-92D1-1E97B9A526C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4">
                                            <p:graphicEl>
                                              <a:dgm id="{407005A7-3D81-4CA0-92D1-1E97B9A526C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 uiExpand="1">
        <p:bldSub>
          <a:bldDgm bld="lvlOne"/>
        </p:bldSub>
      </p:bldGraphic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err="1"/>
              <a:t>Pendekatan</a:t>
            </a:r>
            <a:r>
              <a:rPr lang="en-US" dirty="0"/>
              <a:t> CSA</a:t>
            </a:r>
          </a:p>
        </p:txBody>
      </p:sp>
      <p:graphicFrame>
        <p:nvGraphicFramePr>
          <p:cNvPr id="5" name="Dudukan Isi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67314938"/>
              </p:ext>
            </p:extLst>
          </p:nvPr>
        </p:nvGraphicFramePr>
        <p:xfrm>
          <a:off x="457200" y="980728"/>
          <a:ext cx="8507288" cy="54200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9700" name="Slide Number Placeholder 7"/>
          <p:cNvSpPr>
            <a:spLocks noGrp="1"/>
          </p:cNvSpPr>
          <p:nvPr>
            <p:ph type="sldNum" sz="quarter" idx="11"/>
          </p:nvPr>
        </p:nvSpPr>
        <p:spPr>
          <a:ln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fld id="{A821C8A8-BF94-4BD4-A6E8-F618DE2EF261}" type="slidenum">
              <a:rPr lang="en-US" smtClean="0"/>
              <a:pPr>
                <a:defRPr/>
              </a:pPr>
              <a:t>6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4341689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err="1"/>
              <a:t>Pendekatan</a:t>
            </a:r>
            <a:r>
              <a:rPr lang="en-US" dirty="0"/>
              <a:t> CSA</a:t>
            </a:r>
          </a:p>
        </p:txBody>
      </p:sp>
      <p:graphicFrame>
        <p:nvGraphicFramePr>
          <p:cNvPr id="5" name="Dudukan Isi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699816449"/>
              </p:ext>
            </p:extLst>
          </p:nvPr>
        </p:nvGraphicFramePr>
        <p:xfrm>
          <a:off x="642910" y="1214422"/>
          <a:ext cx="8043890" cy="504350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0724" name="Slide Number Placeholder 7"/>
          <p:cNvSpPr>
            <a:spLocks noGrp="1"/>
          </p:cNvSpPr>
          <p:nvPr>
            <p:ph type="sldNum" sz="quarter" idx="11"/>
          </p:nvPr>
        </p:nvSpPr>
        <p:spPr>
          <a:ln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fld id="{7ADDEAB3-9C9A-4C52-B1AE-3002DB6F55A0}" type="slidenum">
              <a:rPr lang="en-US" smtClean="0"/>
              <a:pPr>
                <a:defRPr/>
              </a:pPr>
              <a:t>7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456674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Judu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err="1" smtClean="0"/>
              <a:t>Jenis</a:t>
            </a:r>
            <a:r>
              <a:rPr lang="en-US" dirty="0" smtClean="0"/>
              <a:t> Workshop </a:t>
            </a:r>
            <a:r>
              <a:rPr lang="en-US" dirty="0"/>
              <a:t>CSA</a:t>
            </a:r>
          </a:p>
        </p:txBody>
      </p:sp>
      <p:graphicFrame>
        <p:nvGraphicFramePr>
          <p:cNvPr id="4" name="Dudukan Isi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54069478"/>
              </p:ext>
            </p:extLst>
          </p:nvPr>
        </p:nvGraphicFramePr>
        <p:xfrm>
          <a:off x="0" y="1066800"/>
          <a:ext cx="9144000" cy="5638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1748" name="Slide Number Placeholder 6"/>
          <p:cNvSpPr>
            <a:spLocks noGrp="1"/>
          </p:cNvSpPr>
          <p:nvPr>
            <p:ph type="sldNum" sz="quarter" idx="11"/>
          </p:nvPr>
        </p:nvSpPr>
        <p:spPr>
          <a:ln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fld id="{ADD1BAD7-E2B4-42BC-B4FB-929DEAA73318}" type="slidenum">
              <a:rPr lang="en-US" smtClean="0"/>
              <a:pPr>
                <a:defRPr/>
              </a:pPr>
              <a:t>8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2635096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Judul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/>
              <a:t>Pelaksana CSA</a:t>
            </a:r>
          </a:p>
        </p:txBody>
      </p:sp>
      <p:graphicFrame>
        <p:nvGraphicFramePr>
          <p:cNvPr id="5" name="Dudukan Isi 4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7620000" cy="4800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3556" name="Slide Number Placeholder 7"/>
          <p:cNvSpPr>
            <a:spLocks noGrp="1"/>
          </p:cNvSpPr>
          <p:nvPr>
            <p:ph type="sldNum" sz="quarter" idx="11"/>
          </p:nvPr>
        </p:nvSpPr>
        <p:spPr>
          <a:ln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fld id="{1A4C26FF-5BF4-45EE-9D78-0532D18D255A}" type="slidenum">
              <a:rPr lang="en-US" smtClean="0"/>
              <a:pPr>
                <a:defRPr/>
              </a:pPr>
              <a:t>9</a:t>
            </a:fld>
            <a:endParaRPr 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DF58D"/>
      </a:lt1>
      <a:dk2>
        <a:srgbClr val="CC3300"/>
      </a:dk2>
      <a:lt2>
        <a:srgbClr val="808080"/>
      </a:lt2>
      <a:accent1>
        <a:srgbClr val="FF6161"/>
      </a:accent1>
      <a:accent2>
        <a:srgbClr val="FFC319"/>
      </a:accent2>
      <a:accent3>
        <a:srgbClr val="FEF9C5"/>
      </a:accent3>
      <a:accent4>
        <a:srgbClr val="000000"/>
      </a:accent4>
      <a:accent5>
        <a:srgbClr val="FFB7B7"/>
      </a:accent5>
      <a:accent6>
        <a:srgbClr val="E7B016"/>
      </a:accent6>
      <a:hlink>
        <a:srgbClr val="A8D02A"/>
      </a:hlink>
      <a:folHlink>
        <a:srgbClr val="5CB1FE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Kant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DF58D"/>
        </a:lt1>
        <a:dk2>
          <a:srgbClr val="CC3300"/>
        </a:dk2>
        <a:lt2>
          <a:srgbClr val="808080"/>
        </a:lt2>
        <a:accent1>
          <a:srgbClr val="FF6161"/>
        </a:accent1>
        <a:accent2>
          <a:srgbClr val="FFC319"/>
        </a:accent2>
        <a:accent3>
          <a:srgbClr val="FEF9C5"/>
        </a:accent3>
        <a:accent4>
          <a:srgbClr val="000000"/>
        </a:accent4>
        <a:accent5>
          <a:srgbClr val="FFB7B7"/>
        </a:accent5>
        <a:accent6>
          <a:srgbClr val="E7B016"/>
        </a:accent6>
        <a:hlink>
          <a:srgbClr val="A8D02A"/>
        </a:hlink>
        <a:folHlink>
          <a:srgbClr val="5CB1F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E1F4D8"/>
        </a:lt1>
        <a:dk2>
          <a:srgbClr val="003366"/>
        </a:dk2>
        <a:lt2>
          <a:srgbClr val="808080"/>
        </a:lt2>
        <a:accent1>
          <a:srgbClr val="FFC319"/>
        </a:accent1>
        <a:accent2>
          <a:srgbClr val="A8D02A"/>
        </a:accent2>
        <a:accent3>
          <a:srgbClr val="EEF8E9"/>
        </a:accent3>
        <a:accent4>
          <a:srgbClr val="000000"/>
        </a:accent4>
        <a:accent5>
          <a:srgbClr val="FFDEAB"/>
        </a:accent5>
        <a:accent6>
          <a:srgbClr val="98BC25"/>
        </a:accent6>
        <a:hlink>
          <a:srgbClr val="5CB1FE"/>
        </a:hlink>
        <a:folHlink>
          <a:srgbClr val="FF616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EE9DE"/>
        </a:lt1>
        <a:dk2>
          <a:srgbClr val="000066"/>
        </a:dk2>
        <a:lt2>
          <a:srgbClr val="808080"/>
        </a:lt2>
        <a:accent1>
          <a:srgbClr val="5CB1FE"/>
        </a:accent1>
        <a:accent2>
          <a:srgbClr val="FF7575"/>
        </a:accent2>
        <a:accent3>
          <a:srgbClr val="FEF2EC"/>
        </a:accent3>
        <a:accent4>
          <a:srgbClr val="000000"/>
        </a:accent4>
        <a:accent5>
          <a:srgbClr val="B5D5FE"/>
        </a:accent5>
        <a:accent6>
          <a:srgbClr val="E76969"/>
        </a:accent6>
        <a:hlink>
          <a:srgbClr val="FFC319"/>
        </a:hlink>
        <a:folHlink>
          <a:srgbClr val="A8D02A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Tema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Kant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Kant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3605</TotalTime>
  <Words>883</Words>
  <Application>Microsoft Office PowerPoint</Application>
  <PresentationFormat>On-screen Show (4:3)</PresentationFormat>
  <Paragraphs>157</Paragraphs>
  <Slides>23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27" baseType="lpstr">
      <vt:lpstr>Arial</vt:lpstr>
      <vt:lpstr>Times New Roman</vt:lpstr>
      <vt:lpstr>Trebuchet MS</vt:lpstr>
      <vt:lpstr>Default Design</vt:lpstr>
      <vt:lpstr>Control Self Assesment </vt:lpstr>
      <vt:lpstr>Gambaran Umum CSA</vt:lpstr>
      <vt:lpstr>Control Self Assessment</vt:lpstr>
      <vt:lpstr>Dasar Pelaksanaan: CSA dalam PP 60/2008</vt:lpstr>
      <vt:lpstr>Tanggung jawab atas Pengendalian</vt:lpstr>
      <vt:lpstr>Pendekatan CSA</vt:lpstr>
      <vt:lpstr>Pendekatan CSA</vt:lpstr>
      <vt:lpstr>Jenis Workshop CSA</vt:lpstr>
      <vt:lpstr>Pelaksana CSA</vt:lpstr>
      <vt:lpstr>Siapakah Fasilitator?</vt:lpstr>
      <vt:lpstr>Peran Fasilitator</vt:lpstr>
      <vt:lpstr>Tugas Fasilitator</vt:lpstr>
      <vt:lpstr>Ketrampilan yang diperlukan</vt:lpstr>
      <vt:lpstr>Peran Pimpinan Instansi/Unit</vt:lpstr>
      <vt:lpstr>Peserta</vt:lpstr>
      <vt:lpstr>Kuncinya adalah Pegawai </vt:lpstr>
      <vt:lpstr>Keunggulan CSA</vt:lpstr>
      <vt:lpstr>Proses CSA</vt:lpstr>
      <vt:lpstr>Persiapan</vt:lpstr>
      <vt:lpstr>Pelaksanaan CSA</vt:lpstr>
      <vt:lpstr>Laporan CSA</vt:lpstr>
      <vt:lpstr>Isi Laporan</vt:lpstr>
      <vt:lpstr>TERIMA KASIH</vt:lpstr>
    </vt:vector>
  </TitlesOfParts>
  <Company>Guild Design Inc.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ThemeGallery PowerTemplate</dc:title>
  <dc:creator>www.themegallery.com</dc:creator>
  <cp:lastModifiedBy>User</cp:lastModifiedBy>
  <cp:revision>128</cp:revision>
  <cp:lastPrinted>2013-01-25T04:08:08Z</cp:lastPrinted>
  <dcterms:created xsi:type="dcterms:W3CDTF">2008-03-10T09:13:42Z</dcterms:created>
  <dcterms:modified xsi:type="dcterms:W3CDTF">2017-07-11T06:26:25Z</dcterms:modified>
</cp:coreProperties>
</file>